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sldIdLst>
    <p:sldId id="256" r:id="rId5"/>
    <p:sldId id="260" r:id="rId6"/>
    <p:sldId id="268" r:id="rId7"/>
    <p:sldId id="257" r:id="rId8"/>
    <p:sldId id="264" r:id="rId9"/>
    <p:sldId id="258" r:id="rId10"/>
    <p:sldId id="275" r:id="rId11"/>
    <p:sldId id="284" r:id="rId12"/>
    <p:sldId id="283" r:id="rId13"/>
    <p:sldId id="288" r:id="rId14"/>
    <p:sldId id="285" r:id="rId15"/>
    <p:sldId id="276" r:id="rId16"/>
    <p:sldId id="274" r:id="rId17"/>
    <p:sldId id="277" r:id="rId18"/>
    <p:sldId id="287" r:id="rId19"/>
    <p:sldId id="273" r:id="rId20"/>
    <p:sldId id="266" r:id="rId21"/>
    <p:sldId id="278" r:id="rId22"/>
    <p:sldId id="279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51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ny Young" userId="cb0f4ce2-eb4f-479e-8e8f-3beb257e632f" providerId="ADAL" clId="{2E47D118-234A-4614-8B59-1B2EC1D80C0D}"/>
    <pc:docChg chg="undo custSel addSld delSld modSld">
      <pc:chgData name="Danny Young" userId="cb0f4ce2-eb4f-479e-8e8f-3beb257e632f" providerId="ADAL" clId="{2E47D118-234A-4614-8B59-1B2EC1D80C0D}" dt="2020-05-29T20:18:58.719" v="1947" actId="47"/>
      <pc:docMkLst>
        <pc:docMk/>
      </pc:docMkLst>
      <pc:sldChg chg="addSp delSp mod">
        <pc:chgData name="Danny Young" userId="cb0f4ce2-eb4f-479e-8e8f-3beb257e632f" providerId="ADAL" clId="{2E47D118-234A-4614-8B59-1B2EC1D80C0D}" dt="2020-05-27T21:51:44.153" v="3" actId="478"/>
        <pc:sldMkLst>
          <pc:docMk/>
          <pc:sldMk cId="1544816061" sldId="256"/>
        </pc:sldMkLst>
        <pc:picChg chg="add del">
          <ac:chgData name="Danny Young" userId="cb0f4ce2-eb4f-479e-8e8f-3beb257e632f" providerId="ADAL" clId="{2E47D118-234A-4614-8B59-1B2EC1D80C0D}" dt="2020-05-27T21:51:44.153" v="3" actId="478"/>
          <ac:picMkLst>
            <pc:docMk/>
            <pc:sldMk cId="1544816061" sldId="256"/>
            <ac:picMk id="4" creationId="{81610A6B-1FAA-4A7F-9A18-BFD3DC314AD1}"/>
          </ac:picMkLst>
        </pc:picChg>
      </pc:sldChg>
      <pc:sldChg chg="addSp delSp mod">
        <pc:chgData name="Danny Young" userId="cb0f4ce2-eb4f-479e-8e8f-3beb257e632f" providerId="ADAL" clId="{2E47D118-234A-4614-8B59-1B2EC1D80C0D}" dt="2020-05-27T21:51:39.870" v="2" actId="478"/>
        <pc:sldMkLst>
          <pc:docMk/>
          <pc:sldMk cId="172682127" sldId="284"/>
        </pc:sldMkLst>
        <pc:picChg chg="add del">
          <ac:chgData name="Danny Young" userId="cb0f4ce2-eb4f-479e-8e8f-3beb257e632f" providerId="ADAL" clId="{2E47D118-234A-4614-8B59-1B2EC1D80C0D}" dt="2020-05-27T21:51:39.870" v="2" actId="478"/>
          <ac:picMkLst>
            <pc:docMk/>
            <pc:sldMk cId="172682127" sldId="284"/>
            <ac:picMk id="7" creationId="{083C630B-36D8-403B-BA73-E1C30C34178A}"/>
          </ac:picMkLst>
        </pc:picChg>
      </pc:sldChg>
      <pc:sldChg chg="del">
        <pc:chgData name="Danny Young" userId="cb0f4ce2-eb4f-479e-8e8f-3beb257e632f" providerId="ADAL" clId="{2E47D118-234A-4614-8B59-1B2EC1D80C0D}" dt="2020-05-29T19:31:19.820" v="4" actId="47"/>
        <pc:sldMkLst>
          <pc:docMk/>
          <pc:sldMk cId="2580042523" sldId="286"/>
        </pc:sldMkLst>
      </pc:sldChg>
      <pc:sldChg chg="addSp delSp modSp new mod modAnim">
        <pc:chgData name="Danny Young" userId="cb0f4ce2-eb4f-479e-8e8f-3beb257e632f" providerId="ADAL" clId="{2E47D118-234A-4614-8B59-1B2EC1D80C0D}" dt="2020-05-29T20:18:28.579" v="1946" actId="1076"/>
        <pc:sldMkLst>
          <pc:docMk/>
          <pc:sldMk cId="4158717562" sldId="288"/>
        </pc:sldMkLst>
        <pc:spChg chg="del">
          <ac:chgData name="Danny Young" userId="cb0f4ce2-eb4f-479e-8e8f-3beb257e632f" providerId="ADAL" clId="{2E47D118-234A-4614-8B59-1B2EC1D80C0D}" dt="2020-05-29T19:32:17.226" v="139" actId="478"/>
          <ac:spMkLst>
            <pc:docMk/>
            <pc:sldMk cId="4158717562" sldId="288"/>
            <ac:spMk id="2" creationId="{12CB3A0D-8387-47D6-BBD9-EF61D2B561BD}"/>
          </ac:spMkLst>
        </pc:spChg>
        <pc:spChg chg="add mod">
          <ac:chgData name="Danny Young" userId="cb0f4ce2-eb4f-479e-8e8f-3beb257e632f" providerId="ADAL" clId="{2E47D118-234A-4614-8B59-1B2EC1D80C0D}" dt="2020-05-29T19:52:00.547" v="156" actId="338"/>
          <ac:spMkLst>
            <pc:docMk/>
            <pc:sldMk cId="4158717562" sldId="288"/>
            <ac:spMk id="3" creationId="{36F2F75F-382D-441D-856C-AD60715D135C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6" creationId="{0850CA49-7F9E-434D-9E25-E6705F8810A7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7" creationId="{90603CB2-F04B-44AD-80B0-48D6833BE121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8" creationId="{C7E8B36A-F4FC-41A0-80E4-0B2B92EB21AE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9" creationId="{A67B9F07-7806-40E0-8942-00B526EB9968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10" creationId="{377C2FC1-C86D-4090-A82B-D170CF0D92AF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11" creationId="{45370F71-9367-46FC-8E28-4A3FA40FE452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12" creationId="{D9574C15-088F-40D8-A2FB-35A414C67631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13" creationId="{46C51983-E88E-48A9-A083-C49A9237BA76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14" creationId="{C1797418-6F70-48C8-B1E6-AC63E44BB47B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15" creationId="{EE7890B4-821A-425C-9F76-053D339C6304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16" creationId="{F5231178-86C8-4BA1-AB9B-4B06DD79650F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17" creationId="{8EF4392C-0641-484C-B429-6FB5FD81EF57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18" creationId="{DAD01E68-0F48-4465-AA33-DCC6FBE52AF9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19" creationId="{45AA3C13-E4D0-421C-86CD-0C6B245BD000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20" creationId="{8FB0A73D-8F11-4465-94C0-2F51546ABA41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21" creationId="{B7A77100-2535-495E-8617-2E427978CBA3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22" creationId="{1AA29CB5-D375-48D9-976E-068FB788C712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23" creationId="{92743A2E-E497-40D8-B2D5-54C660126E7A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24" creationId="{BFD05D1C-FF3B-48E7-8677-935B5B1A9F47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25" creationId="{D552FC07-F7C5-4872-9D46-ECB4140C6918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26" creationId="{D5A5B57F-2F41-4EAA-BC86-3B69CB0ECB4F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27" creationId="{339D8A69-C299-4542-85FC-1498C4932F8D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28" creationId="{BA947074-0100-43B9-92FD-57D7569D0DE2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29" creationId="{46E47F8B-31F0-4606-BAF9-55C15DF07A31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30" creationId="{4883166B-6AB6-48EE-A6E9-3CD7D7C793CE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31" creationId="{1BB1E462-B307-453D-8314-1C9CD8D823DC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32" creationId="{4AF13504-07BA-4317-87AD-4C8B0BD5FC82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33" creationId="{CD84041C-41B3-49E1-8E07-3B149B2AD414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34" creationId="{DBBC2E4D-5F78-4C3E-BA25-0BA89033E69F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35" creationId="{8165C5A2-1062-470F-9791-124D49AAF2B8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36" creationId="{B181920A-551A-4697-BF2F-F1A39D645F4C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37" creationId="{D88CA12A-5F30-4A58-96D5-B6B203CC00C3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38" creationId="{BB440CA1-82DD-42E6-9F81-074D28595C51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39" creationId="{5F0A87CC-FD47-494A-A353-0B0A6D64B9D0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40" creationId="{F01063EB-345E-432B-B23D-9484DBB38DDB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41" creationId="{DA296EE2-D3E3-49BA-BBE7-A667B0DFF106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42" creationId="{0A16494D-DDE5-45FE-BC5C-AF41623605E4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43" creationId="{99A1A06D-CC5C-46ED-86B4-C81A7CBA5116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44" creationId="{C9179C31-AC67-4830-AE3A-AA010FC46C56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45" creationId="{C3BE7B1A-A607-4B69-A858-2B95B49702A8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46" creationId="{7B1B3F0D-0F58-4B83-AD79-646CC1A3A2A1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47" creationId="{E23B3A70-344E-4852-87C6-21AFABA62F82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48" creationId="{6EBCD1E3-10B6-4F0E-B1A9-AFB21D541E81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49" creationId="{2A46B757-AF26-4F4F-AA93-ABEEFE1F3258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50" creationId="{AC900AF2-170E-4FF3-BC13-985D13DF462B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51" creationId="{589C0CA1-325B-478B-9E8A-15C211C69058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52" creationId="{CDED8C5C-7CE0-47EA-9951-ACA95F96E88C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53" creationId="{23F5E227-850D-4A19-8EB1-819719AD582B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54" creationId="{C2D5D02A-6272-4CB9-AEA1-48B0F43BB5B8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55" creationId="{FF0C879D-4ED0-4E2A-8081-D1D44088140F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56" creationId="{D551AE74-4B4E-4F56-9C0D-E9E9E881969F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57" creationId="{6890834D-F919-45DA-8357-0121D4F37A2C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58" creationId="{556DE1EE-AC73-4599-A4FE-57FDE8A2FAA4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59" creationId="{930BBCB0-421D-4508-877E-057D118AF05A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60" creationId="{E5050F63-95ED-44CF-9491-7466AADA6DF3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61" creationId="{E9E59899-97D5-4173-88D5-FB3C10CACF09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62" creationId="{F6967DC7-9E20-4087-A18A-26CB926CBAC6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63" creationId="{B7A7CAAF-ABC0-494E-B5F3-0AE6A7867ED6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64" creationId="{0A9FDC13-CF04-42C7-8300-6CE94AE7B65E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65" creationId="{970DEA95-A92B-4161-B8A1-0EE9552332AA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66" creationId="{F54C6DB0-CA11-41DA-8605-9CB7563AA806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67" creationId="{B357D0FE-CBB2-423F-8542-3F9CC8BDD6C2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68" creationId="{8F9CEF32-7BD0-486E-A5A5-2F1FE01DBCF9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69" creationId="{1C12A120-E822-4F30-AC72-77DB8D4399A0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70" creationId="{4AF8A4EC-F741-4B36-BC5A-938FB178E52F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71" creationId="{BAD2E113-BA11-42C9-A0E4-6F84FF72D5E4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72" creationId="{DA2DE636-6FE4-49E7-B4D0-72385BC28773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73" creationId="{DCD1ABF0-9D8E-48DE-9074-4EF3961A180B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74" creationId="{74E01C20-F84F-48AB-A5B9-30582DA3710E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75" creationId="{FD8145B1-7665-495B-BAB0-99CDE772957C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76" creationId="{A3C644E4-E759-42CC-AD7C-BA1E90317176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77" creationId="{354EE043-6325-4570-B916-B24777B9798F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78" creationId="{169FD420-49A1-4058-AD73-18319666AAC1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79" creationId="{CC508903-BBD7-476A-AF6B-6384EDF50EC2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80" creationId="{F3FF4863-5208-41D1-914D-BDC836498D95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81" creationId="{0D8E3312-FEF5-4132-A293-089E54FE3A75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82" creationId="{3B6F344A-C9FC-40B2-AFBA-7A4FE49A07CC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83" creationId="{A39BDD30-1559-494A-B5F7-B37DEB66F0B8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84" creationId="{724DB904-5AA1-48FB-B67F-150A05A80213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85" creationId="{F061F387-D5FE-452E-A90E-0B79C1ADA293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86" creationId="{B29E6778-F795-4187-8BA6-51E73584B577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87" creationId="{116E53FF-FC6F-49F1-9642-33ADE3AC5C8C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88" creationId="{F3774A8A-7A8E-4E04-85D2-5EB832D2A121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89" creationId="{376DD389-C9B9-4E74-A2EC-03203C02E548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90" creationId="{366EFA31-E82F-46F9-86BA-F96F5BF93C9F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91" creationId="{8CB119F4-2FF9-429C-A838-A453E65534E7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92" creationId="{3B8B1E1C-F6CB-4C26-8819-FFA778FF1BD3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93" creationId="{76ED75DF-2C40-4DC0-B48C-D72CE49B2CCA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94" creationId="{3CE8C4A3-8094-4337-B31B-C4FF67862FCA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95" creationId="{88767CF5-93C6-4423-BF79-169C2475A806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96" creationId="{A6FC574C-6862-40FC-9445-59DB80BF0C76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97" creationId="{B3A7336C-D8D7-4E9D-871B-16FA93771E7C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98" creationId="{13BBA32F-31FD-4C7C-BB25-6ADE0511BB9C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99" creationId="{898C2FDB-9A59-4573-96EE-77DAB2867FA3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100" creationId="{B0221E04-B96A-4E7F-B504-8220C3CD170E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101" creationId="{9210D4EE-F9F4-49E8-832A-8C2233CC4743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102" creationId="{984B7A53-3DE8-48F6-88F3-03FC5500FAC3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103" creationId="{F04909E5-F51B-446D-876A-51F838D742D4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104" creationId="{166CBA11-3EF3-43DB-B203-EABC7F9063F6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105" creationId="{A6AD9CF8-5A5A-4661-A0FB-06439AAA94CB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106" creationId="{FD687803-974E-40E9-83EF-1F42B1E95A00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107" creationId="{A79F28C9-DAE4-456D-82D8-BF3318A9A119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108" creationId="{BF5292BF-5296-434E-A275-254ADC261346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109" creationId="{9B3138D5-9B85-4A2A-84D6-392D4A544432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110" creationId="{4E0CB528-BE78-4981-B611-C55A4138B824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111" creationId="{76FFC0E4-7550-4129-BAF3-04600A63CD3E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112" creationId="{F97258FD-4255-461C-B58B-AADBC8B5BCE4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113" creationId="{51CD289A-E713-4863-9CC3-312726CE2C94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114" creationId="{28EB627F-DB0E-4767-BD53-86D2400E8002}"/>
          </ac:spMkLst>
        </pc:spChg>
        <pc:spChg chg="mod">
          <ac:chgData name="Danny Young" userId="cb0f4ce2-eb4f-479e-8e8f-3beb257e632f" providerId="ADAL" clId="{2E47D118-234A-4614-8B59-1B2EC1D80C0D}" dt="2020-05-29T19:34:40.751" v="145" actId="338"/>
          <ac:spMkLst>
            <pc:docMk/>
            <pc:sldMk cId="4158717562" sldId="288"/>
            <ac:spMk id="115" creationId="{BEE3BFD6-8BFA-468D-BDD0-05F9898A8664}"/>
          </ac:spMkLst>
        </pc:spChg>
        <pc:spChg chg="mod">
          <ac:chgData name="Danny Young" userId="cb0f4ce2-eb4f-479e-8e8f-3beb257e632f" providerId="ADAL" clId="{2E47D118-234A-4614-8B59-1B2EC1D80C0D}" dt="2020-05-29T19:35:02.412" v="148" actId="1582"/>
          <ac:spMkLst>
            <pc:docMk/>
            <pc:sldMk cId="4158717562" sldId="288"/>
            <ac:spMk id="116" creationId="{2A75C0DB-CBF7-41A0-B517-F21AE87122B2}"/>
          </ac:spMkLst>
        </pc:spChg>
        <pc:spChg chg="mod">
          <ac:chgData name="Danny Young" userId="cb0f4ce2-eb4f-479e-8e8f-3beb257e632f" providerId="ADAL" clId="{2E47D118-234A-4614-8B59-1B2EC1D80C0D}" dt="2020-05-29T19:34:54.493" v="147" actId="1582"/>
          <ac:spMkLst>
            <pc:docMk/>
            <pc:sldMk cId="4158717562" sldId="288"/>
            <ac:spMk id="117" creationId="{3CA7D0CC-1B16-4A11-9873-7F10046ED38F}"/>
          </ac:spMkLst>
        </pc:spChg>
        <pc:spChg chg="add del mod">
          <ac:chgData name="Danny Young" userId="cb0f4ce2-eb4f-479e-8e8f-3beb257e632f" providerId="ADAL" clId="{2E47D118-234A-4614-8B59-1B2EC1D80C0D}" dt="2020-05-29T19:52:12.309" v="161" actId="478"/>
          <ac:spMkLst>
            <pc:docMk/>
            <pc:sldMk cId="4158717562" sldId="288"/>
            <ac:spMk id="119" creationId="{AFFA20A6-D562-48FB-BC86-2AD4B99E8341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122" creationId="{88EF8300-13B8-4826-9E58-E52769244DE4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123" creationId="{8A8F4A57-6559-4E2A-B1CE-BA5FD398BB83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124" creationId="{6DEE8829-82ED-46B4-AB95-687FDC40D209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125" creationId="{65A868D6-81DD-48CC-AC49-DCB51433B7F5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126" creationId="{F6D0954B-B7BC-4396-BF8F-4B41A8BA2DF5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127" creationId="{598149C6-D560-4DC6-BA08-0A598C0BA7EC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128" creationId="{0D6D15B2-7C42-47CF-ADF9-C1191BB9A56D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129" creationId="{CE99BB9F-F80C-488C-BE94-3262B06F4CCE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130" creationId="{B3D5E225-F426-4107-8936-1A1172DE1EF2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131" creationId="{0EBB39CF-EBAF-4558-BF46-F0186C9453D0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132" creationId="{4A98008C-0815-4577-8564-E9E2B2F0F085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133" creationId="{6D0EFD4C-2E64-47F3-80A8-DB6C916009CA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134" creationId="{EC110A95-4F40-4018-AF78-3A1352727FDD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135" creationId="{9C668774-D4CC-4A22-B16E-DE70ACD494A7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136" creationId="{7D47B030-B70F-4EE7-8AB3-2A295319B793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137" creationId="{D887B840-6789-411A-AD5A-F4611669AEF6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138" creationId="{3D8E7563-5581-4A52-B109-C24EA94E4EE1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139" creationId="{C050145C-E0B6-4CCA-9E4F-DC9B36479D9E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140" creationId="{751C7B34-8DE6-42E4-BE4B-22DC3692CDFD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141" creationId="{FB6541AC-5E0E-43AC-972D-A6923129BE8F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142" creationId="{26BD1A6F-F50D-42C5-AE08-CCD1F07E5193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143" creationId="{E0FC7A7F-C947-429D-8820-FD5CA6DC195E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144" creationId="{F89B3F6C-CC68-465E-98AC-06386F57C73A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145" creationId="{4B3C17A7-44F3-4A2E-893E-3E49B6015CA1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146" creationId="{B89DEB11-63A8-4EDF-9A4B-4324AD17656D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147" creationId="{CB062EA0-DE23-4417-BF18-5E08F6B272D1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148" creationId="{66456264-7DE2-4970-B7FF-90CE3BC0CF36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149" creationId="{73316FCF-8C25-4DE8-B734-BA991A46AA6C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150" creationId="{6F4B9547-5BB6-4A33-B063-16210DA4E92E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151" creationId="{1887A3E2-4705-4C49-AE13-DE726F989C24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152" creationId="{B1F73C8A-13E2-4CB2-9283-08A667306B33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153" creationId="{367861D9-3080-4055-BAA3-350F02B23418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154" creationId="{3FA64E98-6BE5-4FD0-A36C-EE4E5A579D2F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155" creationId="{51628CB9-EB89-49BE-A4F7-47EF78F1A48B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156" creationId="{9D0FE4A3-29C5-4274-B3FF-67E6C1D5DB2B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157" creationId="{7E669E21-AAC9-4152-AA92-A7935F734B40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158" creationId="{C4202116-60DD-4C26-AE2B-0B20C0F041E7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159" creationId="{803F4DF5-ED4A-44DC-8752-53E6345976BE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160" creationId="{75E638C2-2D84-4B34-A373-12ACECB2685E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161" creationId="{85B968BE-120C-4B8F-B629-B106B09A5B7D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162" creationId="{545592D2-0B0E-4D0B-8A44-F2BBB1A20898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163" creationId="{42929013-7F7F-4857-85C2-A8A07EE70F4E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164" creationId="{9319F93B-104E-4D99-AE46-7E758720E19B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165" creationId="{E5D9B3BD-B4B1-417C-960A-DB9A29CE12B7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166" creationId="{3D25C16A-C18D-4AD1-AFBF-6215AE43E12C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167" creationId="{6FCE33F8-60B9-4EB0-AF17-939620B9FDF8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168" creationId="{91B9774F-EE6E-4D9A-B147-EC871F5B9D21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169" creationId="{CB067942-0022-49E0-B054-7BD4B8D5684F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170" creationId="{6472AB51-2760-4E2A-B405-EEAEB1FB524B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171" creationId="{5DC7AA87-2060-477F-B38A-31C226534517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172" creationId="{E781678F-1C9B-4918-A56D-C341F2FFB1C7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173" creationId="{F3F1CA63-9E0A-493D-ACD8-C33094C50B97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174" creationId="{CF1CA748-C64E-44E3-8711-67A7ABAD3D80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175" creationId="{1EE76266-B689-4452-BCC0-9ADF69C3F585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176" creationId="{560FE6F0-195D-4D4D-959B-25C8C3C171AC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177" creationId="{E7D74993-A115-4784-BC6E-948B0C143749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178" creationId="{0217BAE8-23DA-478F-B4BF-8711FA0D4FC5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179" creationId="{8CB965F0-5EA4-4845-A69B-9AA328F691F7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180" creationId="{6410D4C1-6784-4985-9529-9FC6F68456F7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181" creationId="{879B5FB3-8D39-454E-96A5-B1752274BA8C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182" creationId="{56FBFA29-63EA-4812-8A98-B14563015443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183" creationId="{D6BE73B7-B8D1-458E-9290-17B6F8B40712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184" creationId="{FA6144ED-9804-4943-8728-6506C4ADA485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185" creationId="{28B4D36E-44D8-4AF6-9700-F36A445B8C74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186" creationId="{CDE9094F-3E53-41F0-AB40-9C33A1B8A804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187" creationId="{A1D17DEA-1445-41D1-B2FA-A874873847CE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188" creationId="{65A7E401-5C87-4E75-A5DA-9D22AE0513D8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189" creationId="{2DA4B343-C65B-438B-8FB9-B5954F9A08E8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190" creationId="{B3B7F68D-B44A-48E1-A656-3F424721238A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191" creationId="{6798DAB3-50BD-42A9-926A-8E2C3A8A6D8B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192" creationId="{D617EE4D-11EE-49D0-8499-21B90F5D215C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193" creationId="{DC46ACCA-EE55-4FF8-991E-4EA2816AE639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194" creationId="{851F79D5-1BCB-4F83-8403-B45756385AE3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195" creationId="{99F207AD-A21D-4617-B1E5-03869AA8C6C0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196" creationId="{2902CFEF-444E-4CD9-A7D4-5F89ADD60246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197" creationId="{8580FD2D-9885-408A-A713-2B4BB4F792C6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198" creationId="{12CDA571-F00B-450B-84A3-41898565B634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199" creationId="{466163E1-AEE2-42C2-BB69-3DD9EBADE6CF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200" creationId="{867AE920-EF0E-4FD2-A7E0-4E38E5E6117B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201" creationId="{AC072DF2-D3E1-455A-BFB7-A3BD1E6D6A1A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202" creationId="{180BA02E-3A83-42A2-A403-5C5639EA68EE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203" creationId="{9ABDFB82-A3B7-46C6-BC16-C70054AE1BB9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204" creationId="{CE976D44-10F1-467E-BFD7-2190C6D00E2C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205" creationId="{803B3A12-1DA8-4FB7-9A2D-5516D0F2D828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206" creationId="{63137D3A-3541-4C12-B57D-8FF48D558497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207" creationId="{2192AAA7-3205-4E62-83FE-AE62604EA088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208" creationId="{767747BD-9C36-488A-A285-2E71BC26CB90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209" creationId="{35E930CD-07BB-4E07-AD14-31AB928A9EFB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210" creationId="{A3B17AC6-1C81-4F2E-8B5B-D716E61F63F6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211" creationId="{A7EDC4BA-7135-403B-AB2D-75ABE9DD4B1C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212" creationId="{946A2423-BF2A-4BCD-A2E2-A0ECB365F9E4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213" creationId="{29D157AE-E9FC-43BE-B091-8BB6A26ED44D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214" creationId="{D9D3E9F5-AE24-48EC-B850-688E1FDABD3F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215" creationId="{0FF414CF-8041-416F-86D9-92E8083FB81D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216" creationId="{F8061B43-68F3-4D19-A13C-51C6E4530B80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217" creationId="{8817F2F5-2F71-42B7-A7DE-BF1C8AB639D5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218" creationId="{96D737DB-E0B6-405F-AA94-3E736B38912B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219" creationId="{D8D1E919-36B4-482E-894B-6326585D2D0D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220" creationId="{5DBA11C1-CF58-4F23-98DF-13FB8456CA09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221" creationId="{B51086C9-FB22-4353-BD94-D32F90081BFE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222" creationId="{08BED505-86F1-4334-B728-226954880129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223" creationId="{C95BD24B-540E-401D-A1EE-1DDE0DE9B526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224" creationId="{371DBB1A-9446-455D-B7F1-8B60403B273D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225" creationId="{E16AD111-F5FE-4112-B902-20249EA39447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226" creationId="{035DE5B9-047E-4FD0-88EE-90D2C00F575D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227" creationId="{77A75C78-264D-4B5C-8627-5612C3F09259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228" creationId="{6FCB9EB3-E9BB-4AF1-ADFB-008B121BE284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229" creationId="{1B17E921-B2B9-4263-A373-5012BF5AF1FD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230" creationId="{1A9E8657-67A2-4600-9789-A0C196B09483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231" creationId="{8355CE71-5125-413C-982E-F0227B6B7FF8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232" creationId="{831DDD3E-84F0-43AE-8CC0-6CBD0EADEE28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233" creationId="{53D7B215-C7B3-41E7-A42E-6087FBD69085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234" creationId="{9EB10084-636F-41E3-8E76-EA5EF632BD2C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235" creationId="{DBA89F89-971D-4BB3-9552-AE8DB9EE6B46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236" creationId="{BB6D4609-BA70-4555-8C60-C9596724C803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237" creationId="{B39758A6-708B-4087-99D1-A4F4A93E1268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238" creationId="{080F62F3-CFBB-4915-9BD4-B3BC2DB529E6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239" creationId="{709DDE8A-56FC-47D2-A0F0-C5986474664A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240" creationId="{5353E728-AE22-44A7-B6CE-C7F90A6EB654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241" creationId="{466BCED2-AC06-4A14-B98E-5538847D0AD5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242" creationId="{1654368B-388E-4028-9FED-95F2D72B182A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243" creationId="{C1965B6F-4B0F-4FE4-8E46-153F2F5A2649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244" creationId="{6E14D41B-B5FB-4771-83B4-39D932964484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245" creationId="{31D5121F-CF86-40C9-ACE6-3C61EE52BA4C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246" creationId="{D24B671E-A0FE-4F17-90EE-253DC907F80C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247" creationId="{5332BC48-110D-485B-BF12-3041EDFEA935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248" creationId="{7A498F50-58EB-4160-8138-8F6030CA7A85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249" creationId="{571E0381-5467-47D4-B02A-F15CD4D9B3D6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250" creationId="{F67EA9CC-526C-4164-9772-9A5618FBD699}"/>
          </ac:spMkLst>
        </pc:spChg>
        <pc:spChg chg="mod">
          <ac:chgData name="Danny Young" userId="cb0f4ce2-eb4f-479e-8e8f-3beb257e632f" providerId="ADAL" clId="{2E47D118-234A-4614-8B59-1B2EC1D80C0D}" dt="2020-05-29T19:52:04.933" v="158" actId="1076"/>
          <ac:spMkLst>
            <pc:docMk/>
            <pc:sldMk cId="4158717562" sldId="288"/>
            <ac:spMk id="251" creationId="{9E0B8993-B9F2-4B64-AAD1-4C98FDF10256}"/>
          </ac:spMkLst>
        </pc:spChg>
        <pc:spChg chg="mod">
          <ac:chgData name="Danny Young" userId="cb0f4ce2-eb4f-479e-8e8f-3beb257e632f" providerId="ADAL" clId="{2E47D118-234A-4614-8B59-1B2EC1D80C0D}" dt="2020-05-29T19:52:57.868" v="165" actId="1582"/>
          <ac:spMkLst>
            <pc:docMk/>
            <pc:sldMk cId="4158717562" sldId="288"/>
            <ac:spMk id="252" creationId="{1983B302-D235-4399-AF0E-C5B63CB7AA61}"/>
          </ac:spMkLst>
        </pc:spChg>
        <pc:spChg chg="mod">
          <ac:chgData name="Danny Young" userId="cb0f4ce2-eb4f-479e-8e8f-3beb257e632f" providerId="ADAL" clId="{2E47D118-234A-4614-8B59-1B2EC1D80C0D}" dt="2020-05-29T19:52:38.918" v="164" actId="208"/>
          <ac:spMkLst>
            <pc:docMk/>
            <pc:sldMk cId="4158717562" sldId="288"/>
            <ac:spMk id="253" creationId="{9AB308E2-DD50-46BC-90A2-D0CECC151686}"/>
          </ac:spMkLst>
        </pc:spChg>
        <pc:spChg chg="add mod">
          <ac:chgData name="Danny Young" userId="cb0f4ce2-eb4f-479e-8e8f-3beb257e632f" providerId="ADAL" clId="{2E47D118-234A-4614-8B59-1B2EC1D80C0D}" dt="2020-05-29T19:54:57.451" v="289" actId="1037"/>
          <ac:spMkLst>
            <pc:docMk/>
            <pc:sldMk cId="4158717562" sldId="288"/>
            <ac:spMk id="261" creationId="{062686FF-9934-453F-9D32-CD0160DD78D9}"/>
          </ac:spMkLst>
        </pc:spChg>
        <pc:spChg chg="add mod">
          <ac:chgData name="Danny Young" userId="cb0f4ce2-eb4f-479e-8e8f-3beb257e632f" providerId="ADAL" clId="{2E47D118-234A-4614-8B59-1B2EC1D80C0D}" dt="2020-05-29T19:55:10.645" v="365" actId="1035"/>
          <ac:spMkLst>
            <pc:docMk/>
            <pc:sldMk cId="4158717562" sldId="288"/>
            <ac:spMk id="262" creationId="{45F29705-550E-423B-8DBD-CAA6E6619F16}"/>
          </ac:spMkLst>
        </pc:spChg>
        <pc:spChg chg="add mod">
          <ac:chgData name="Danny Young" userId="cb0f4ce2-eb4f-479e-8e8f-3beb257e632f" providerId="ADAL" clId="{2E47D118-234A-4614-8B59-1B2EC1D80C0D}" dt="2020-05-29T19:55:23.252" v="529" actId="1036"/>
          <ac:spMkLst>
            <pc:docMk/>
            <pc:sldMk cId="4158717562" sldId="288"/>
            <ac:spMk id="263" creationId="{04AED270-4892-44D6-BD61-1C400CCDE8D6}"/>
          </ac:spMkLst>
        </pc:spChg>
        <pc:spChg chg="add mod">
          <ac:chgData name="Danny Young" userId="cb0f4ce2-eb4f-479e-8e8f-3beb257e632f" providerId="ADAL" clId="{2E47D118-234A-4614-8B59-1B2EC1D80C0D}" dt="2020-05-29T19:55:45.865" v="863" actId="1035"/>
          <ac:spMkLst>
            <pc:docMk/>
            <pc:sldMk cId="4158717562" sldId="288"/>
            <ac:spMk id="264" creationId="{AB964E31-DA4D-486E-8EF0-2FEF3485F959}"/>
          </ac:spMkLst>
        </pc:spChg>
        <pc:spChg chg="add mod">
          <ac:chgData name="Danny Young" userId="cb0f4ce2-eb4f-479e-8e8f-3beb257e632f" providerId="ADAL" clId="{2E47D118-234A-4614-8B59-1B2EC1D80C0D}" dt="2020-05-29T19:56:09.216" v="1148" actId="1035"/>
          <ac:spMkLst>
            <pc:docMk/>
            <pc:sldMk cId="4158717562" sldId="288"/>
            <ac:spMk id="265" creationId="{D850C454-D10B-4C38-BD5C-BEDCD1DB9E5A}"/>
          </ac:spMkLst>
        </pc:spChg>
        <pc:spChg chg="add mod">
          <ac:chgData name="Danny Young" userId="cb0f4ce2-eb4f-479e-8e8f-3beb257e632f" providerId="ADAL" clId="{2E47D118-234A-4614-8B59-1B2EC1D80C0D}" dt="2020-05-29T20:13:28.703" v="1860" actId="1076"/>
          <ac:spMkLst>
            <pc:docMk/>
            <pc:sldMk cId="4158717562" sldId="288"/>
            <ac:spMk id="274" creationId="{3F442768-942A-44DE-A705-A9CDF05EFAAE}"/>
          </ac:spMkLst>
        </pc:spChg>
        <pc:spChg chg="add mod">
          <ac:chgData name="Danny Young" userId="cb0f4ce2-eb4f-479e-8e8f-3beb257e632f" providerId="ADAL" clId="{2E47D118-234A-4614-8B59-1B2EC1D80C0D}" dt="2020-05-29T20:08:55.994" v="1438" actId="20577"/>
          <ac:spMkLst>
            <pc:docMk/>
            <pc:sldMk cId="4158717562" sldId="288"/>
            <ac:spMk id="275" creationId="{7379BA8C-065E-4E89-AFCC-131BA50AAA97}"/>
          </ac:spMkLst>
        </pc:spChg>
        <pc:spChg chg="add mod">
          <ac:chgData name="Danny Young" userId="cb0f4ce2-eb4f-479e-8e8f-3beb257e632f" providerId="ADAL" clId="{2E47D118-234A-4614-8B59-1B2EC1D80C0D}" dt="2020-05-29T20:09:09.481" v="1506" actId="20577"/>
          <ac:spMkLst>
            <pc:docMk/>
            <pc:sldMk cId="4158717562" sldId="288"/>
            <ac:spMk id="276" creationId="{F860D5EA-D38E-4C21-B978-467CA26A8FB5}"/>
          </ac:spMkLst>
        </pc:spChg>
        <pc:spChg chg="add mod">
          <ac:chgData name="Danny Young" userId="cb0f4ce2-eb4f-479e-8e8f-3beb257e632f" providerId="ADAL" clId="{2E47D118-234A-4614-8B59-1B2EC1D80C0D}" dt="2020-05-29T20:09:11.974" v="1507" actId="20577"/>
          <ac:spMkLst>
            <pc:docMk/>
            <pc:sldMk cId="4158717562" sldId="288"/>
            <ac:spMk id="277" creationId="{4C57D1A3-B76E-4BC4-BA89-D81C8C913811}"/>
          </ac:spMkLst>
        </pc:spChg>
        <pc:spChg chg="add mod">
          <ac:chgData name="Danny Young" userId="cb0f4ce2-eb4f-479e-8e8f-3beb257e632f" providerId="ADAL" clId="{2E47D118-234A-4614-8B59-1B2EC1D80C0D}" dt="2020-05-29T20:09:46.812" v="1568" actId="1038"/>
          <ac:spMkLst>
            <pc:docMk/>
            <pc:sldMk cId="4158717562" sldId="288"/>
            <ac:spMk id="278" creationId="{9A0DBFF2-0138-42D5-9797-AC7AB434C940}"/>
          </ac:spMkLst>
        </pc:spChg>
        <pc:spChg chg="add mod">
          <ac:chgData name="Danny Young" userId="cb0f4ce2-eb4f-479e-8e8f-3beb257e632f" providerId="ADAL" clId="{2E47D118-234A-4614-8B59-1B2EC1D80C0D}" dt="2020-05-29T20:09:55.445" v="1664" actId="1035"/>
          <ac:spMkLst>
            <pc:docMk/>
            <pc:sldMk cId="4158717562" sldId="288"/>
            <ac:spMk id="279" creationId="{E5935CFC-1AC5-49B3-B10C-778A7A237F38}"/>
          </ac:spMkLst>
        </pc:spChg>
        <pc:spChg chg="add mod">
          <ac:chgData name="Danny Young" userId="cb0f4ce2-eb4f-479e-8e8f-3beb257e632f" providerId="ADAL" clId="{2E47D118-234A-4614-8B59-1B2EC1D80C0D}" dt="2020-05-29T20:10:03.465" v="1734" actId="1036"/>
          <ac:spMkLst>
            <pc:docMk/>
            <pc:sldMk cId="4158717562" sldId="288"/>
            <ac:spMk id="280" creationId="{88835BE6-2A23-42A2-A20C-DE1D2D96F68D}"/>
          </ac:spMkLst>
        </pc:spChg>
        <pc:spChg chg="add mod">
          <ac:chgData name="Danny Young" userId="cb0f4ce2-eb4f-479e-8e8f-3beb257e632f" providerId="ADAL" clId="{2E47D118-234A-4614-8B59-1B2EC1D80C0D}" dt="2020-05-29T20:10:13.084" v="1849" actId="1037"/>
          <ac:spMkLst>
            <pc:docMk/>
            <pc:sldMk cId="4158717562" sldId="288"/>
            <ac:spMk id="281" creationId="{CB27E36D-C885-40A9-9D62-1348E327B813}"/>
          </ac:spMkLst>
        </pc:spChg>
        <pc:spChg chg="add del">
          <ac:chgData name="Danny Young" userId="cb0f4ce2-eb4f-479e-8e8f-3beb257e632f" providerId="ADAL" clId="{2E47D118-234A-4614-8B59-1B2EC1D80C0D}" dt="2020-05-29T20:11:12.581" v="1851" actId="478"/>
          <ac:spMkLst>
            <pc:docMk/>
            <pc:sldMk cId="4158717562" sldId="288"/>
            <ac:spMk id="282" creationId="{E382F7E4-4501-40A4-8A96-B57A0F4D18D7}"/>
          </ac:spMkLst>
        </pc:spChg>
        <pc:spChg chg="add mod">
          <ac:chgData name="Danny Young" userId="cb0f4ce2-eb4f-479e-8e8f-3beb257e632f" providerId="ADAL" clId="{2E47D118-234A-4614-8B59-1B2EC1D80C0D}" dt="2020-05-29T20:14:12.523" v="1867" actId="208"/>
          <ac:spMkLst>
            <pc:docMk/>
            <pc:sldMk cId="4158717562" sldId="288"/>
            <ac:spMk id="283" creationId="{E5FD5623-4F8D-414B-A175-435D020FA110}"/>
          </ac:spMkLst>
        </pc:spChg>
        <pc:grpChg chg="mod">
          <ac:chgData name="Danny Young" userId="cb0f4ce2-eb4f-479e-8e8f-3beb257e632f" providerId="ADAL" clId="{2E47D118-234A-4614-8B59-1B2EC1D80C0D}" dt="2020-05-29T19:52:00.547" v="156" actId="338"/>
          <ac:grpSpMkLst>
            <pc:docMk/>
            <pc:sldMk cId="4158717562" sldId="288"/>
            <ac:grpSpMk id="1" creationId="{00000000-0000-0000-0000-000000000000}"/>
          </ac:grpSpMkLst>
        </pc:grpChg>
        <pc:grpChg chg="del mod">
          <ac:chgData name="Danny Young" userId="cb0f4ce2-eb4f-479e-8e8f-3beb257e632f" providerId="ADAL" clId="{2E47D118-234A-4614-8B59-1B2EC1D80C0D}" dt="2020-05-29T19:41:33.451" v="151" actId="478"/>
          <ac:grpSpMkLst>
            <pc:docMk/>
            <pc:sldMk cId="4158717562" sldId="288"/>
            <ac:grpSpMk id="5" creationId="{180221EB-5E54-4A7A-A7A4-B76B050D9037}"/>
          </ac:grpSpMkLst>
        </pc:grpChg>
        <pc:grpChg chg="add del mod">
          <ac:chgData name="Danny Young" userId="cb0f4ce2-eb4f-479e-8e8f-3beb257e632f" providerId="ADAL" clId="{2E47D118-234A-4614-8B59-1B2EC1D80C0D}" dt="2020-05-29T19:53:24.125" v="166" actId="478"/>
          <ac:grpSpMkLst>
            <pc:docMk/>
            <pc:sldMk cId="4158717562" sldId="288"/>
            <ac:grpSpMk id="121" creationId="{CC3011A1-4BBE-4CB2-B1F0-49841BB8DDFD}"/>
          </ac:grpSpMkLst>
        </pc:grpChg>
        <pc:graphicFrameChg chg="add mod">
          <ac:chgData name="Danny Young" userId="cb0f4ce2-eb4f-479e-8e8f-3beb257e632f" providerId="ADAL" clId="{2E47D118-234A-4614-8B59-1B2EC1D80C0D}" dt="2020-05-29T20:14:53.838" v="1872" actId="1076"/>
          <ac:graphicFrameMkLst>
            <pc:docMk/>
            <pc:sldMk cId="4158717562" sldId="288"/>
            <ac:graphicFrameMk id="284" creationId="{A30DD55B-3452-480D-AAD0-1EF30F68528B}"/>
          </ac:graphicFrameMkLst>
        </pc:graphicFrameChg>
        <pc:graphicFrameChg chg="add mod">
          <ac:chgData name="Danny Young" userId="cb0f4ce2-eb4f-479e-8e8f-3beb257e632f" providerId="ADAL" clId="{2E47D118-234A-4614-8B59-1B2EC1D80C0D}" dt="2020-05-29T20:15:13.460" v="1893" actId="1037"/>
          <ac:graphicFrameMkLst>
            <pc:docMk/>
            <pc:sldMk cId="4158717562" sldId="288"/>
            <ac:graphicFrameMk id="285" creationId="{696D497E-C12B-47A1-8C2C-647AE1760AD3}"/>
          </ac:graphicFrameMkLst>
        </pc:graphicFrameChg>
        <pc:graphicFrameChg chg="add mod">
          <ac:chgData name="Danny Young" userId="cb0f4ce2-eb4f-479e-8e8f-3beb257e632f" providerId="ADAL" clId="{2E47D118-234A-4614-8B59-1B2EC1D80C0D}" dt="2020-05-29T20:15:42.269" v="1904"/>
          <ac:graphicFrameMkLst>
            <pc:docMk/>
            <pc:sldMk cId="4158717562" sldId="288"/>
            <ac:graphicFrameMk id="286" creationId="{1AA757CB-8A67-4945-9584-EE83F250E8DB}"/>
          </ac:graphicFrameMkLst>
        </pc:graphicFrameChg>
        <pc:graphicFrameChg chg="add mod">
          <ac:chgData name="Danny Young" userId="cb0f4ce2-eb4f-479e-8e8f-3beb257e632f" providerId="ADAL" clId="{2E47D118-234A-4614-8B59-1B2EC1D80C0D}" dt="2020-05-29T20:15:46.256" v="1906"/>
          <ac:graphicFrameMkLst>
            <pc:docMk/>
            <pc:sldMk cId="4158717562" sldId="288"/>
            <ac:graphicFrameMk id="287" creationId="{0A947FEE-54A8-45F3-8669-E29DEC61E852}"/>
          </ac:graphicFrameMkLst>
        </pc:graphicFrameChg>
        <pc:graphicFrameChg chg="add mod">
          <ac:chgData name="Danny Young" userId="cb0f4ce2-eb4f-479e-8e8f-3beb257e632f" providerId="ADAL" clId="{2E47D118-234A-4614-8B59-1B2EC1D80C0D}" dt="2020-05-29T20:15:54.113" v="1910"/>
          <ac:graphicFrameMkLst>
            <pc:docMk/>
            <pc:sldMk cId="4158717562" sldId="288"/>
            <ac:graphicFrameMk id="288" creationId="{6AA9D9E2-874F-476D-9445-05191B23850F}"/>
          </ac:graphicFrameMkLst>
        </pc:graphicFrameChg>
        <pc:graphicFrameChg chg="add mod">
          <ac:chgData name="Danny Young" userId="cb0f4ce2-eb4f-479e-8e8f-3beb257e632f" providerId="ADAL" clId="{2E47D118-234A-4614-8B59-1B2EC1D80C0D}" dt="2020-05-29T20:16:01.110" v="1912"/>
          <ac:graphicFrameMkLst>
            <pc:docMk/>
            <pc:sldMk cId="4158717562" sldId="288"/>
            <ac:graphicFrameMk id="289" creationId="{1096AA0C-6457-4AEA-A439-E279E995FCDC}"/>
          </ac:graphicFrameMkLst>
        </pc:graphicFrameChg>
        <pc:graphicFrameChg chg="add mod">
          <ac:chgData name="Danny Young" userId="cb0f4ce2-eb4f-479e-8e8f-3beb257e632f" providerId="ADAL" clId="{2E47D118-234A-4614-8B59-1B2EC1D80C0D}" dt="2020-05-29T20:16:10.564" v="1914"/>
          <ac:graphicFrameMkLst>
            <pc:docMk/>
            <pc:sldMk cId="4158717562" sldId="288"/>
            <ac:graphicFrameMk id="290" creationId="{25C6146B-5D2A-4E86-9D01-D352FD0CE5FD}"/>
          </ac:graphicFrameMkLst>
        </pc:graphicFrameChg>
        <pc:graphicFrameChg chg="add mod">
          <ac:chgData name="Danny Young" userId="cb0f4ce2-eb4f-479e-8e8f-3beb257e632f" providerId="ADAL" clId="{2E47D118-234A-4614-8B59-1B2EC1D80C0D}" dt="2020-05-29T20:16:37.389" v="1923"/>
          <ac:graphicFrameMkLst>
            <pc:docMk/>
            <pc:sldMk cId="4158717562" sldId="288"/>
            <ac:graphicFrameMk id="291" creationId="{477C3909-46DE-4ADB-8110-3C8894B1F080}"/>
          </ac:graphicFrameMkLst>
        </pc:graphicFrameChg>
        <pc:graphicFrameChg chg="add mod">
          <ac:chgData name="Danny Young" userId="cb0f4ce2-eb4f-479e-8e8f-3beb257e632f" providerId="ADAL" clId="{2E47D118-234A-4614-8B59-1B2EC1D80C0D}" dt="2020-05-29T20:16:25.423" v="1919"/>
          <ac:graphicFrameMkLst>
            <pc:docMk/>
            <pc:sldMk cId="4158717562" sldId="288"/>
            <ac:graphicFrameMk id="292" creationId="{7B6C181B-CC37-4273-98FD-66B62E2D475A}"/>
          </ac:graphicFrameMkLst>
        </pc:graphicFrameChg>
        <pc:graphicFrameChg chg="add mod">
          <ac:chgData name="Danny Young" userId="cb0f4ce2-eb4f-479e-8e8f-3beb257e632f" providerId="ADAL" clId="{2E47D118-234A-4614-8B59-1B2EC1D80C0D}" dt="2020-05-29T20:16:32.713" v="1921"/>
          <ac:graphicFrameMkLst>
            <pc:docMk/>
            <pc:sldMk cId="4158717562" sldId="288"/>
            <ac:graphicFrameMk id="293" creationId="{145C742B-0729-44FA-9896-C43C27BC54AF}"/>
          </ac:graphicFrameMkLst>
        </pc:graphicFrameChg>
        <pc:picChg chg="add del mod">
          <ac:chgData name="Danny Young" userId="cb0f4ce2-eb4f-479e-8e8f-3beb257e632f" providerId="ADAL" clId="{2E47D118-234A-4614-8B59-1B2EC1D80C0D}" dt="2020-05-29T19:34:40.751" v="145" actId="338"/>
          <ac:picMkLst>
            <pc:docMk/>
            <pc:sldMk cId="4158717562" sldId="288"/>
            <ac:picMk id="4" creationId="{E6209A54-AC02-47EC-AE46-C30E2676C7AB}"/>
          </ac:picMkLst>
        </pc:picChg>
        <pc:picChg chg="add del mod">
          <ac:chgData name="Danny Young" userId="cb0f4ce2-eb4f-479e-8e8f-3beb257e632f" providerId="ADAL" clId="{2E47D118-234A-4614-8B59-1B2EC1D80C0D}" dt="2020-05-29T19:52:02.407" v="157" actId="478"/>
          <ac:picMkLst>
            <pc:docMk/>
            <pc:sldMk cId="4158717562" sldId="288"/>
            <ac:picMk id="118" creationId="{2DB8672D-A765-448E-9181-B3EB78ACD4AE}"/>
          </ac:picMkLst>
        </pc:picChg>
        <pc:picChg chg="add del mod">
          <ac:chgData name="Danny Young" userId="cb0f4ce2-eb4f-479e-8e8f-3beb257e632f" providerId="ADAL" clId="{2E47D118-234A-4614-8B59-1B2EC1D80C0D}" dt="2020-05-29T19:52:00.547" v="156" actId="338"/>
          <ac:picMkLst>
            <pc:docMk/>
            <pc:sldMk cId="4158717562" sldId="288"/>
            <ac:picMk id="120" creationId="{B2B26CBE-E812-4991-B2B8-2D4E51A8537C}"/>
          </ac:picMkLst>
        </pc:picChg>
        <pc:picChg chg="add mod">
          <ac:chgData name="Danny Young" userId="cb0f4ce2-eb4f-479e-8e8f-3beb257e632f" providerId="ADAL" clId="{2E47D118-234A-4614-8B59-1B2EC1D80C0D}" dt="2020-05-29T20:18:28.579" v="1946" actId="1076"/>
          <ac:picMkLst>
            <pc:docMk/>
            <pc:sldMk cId="4158717562" sldId="288"/>
            <ac:picMk id="254" creationId="{E4E1F522-9C52-460E-B2D1-E39DB939324E}"/>
          </ac:picMkLst>
        </pc:picChg>
        <pc:picChg chg="add del mod">
          <ac:chgData name="Danny Young" userId="cb0f4ce2-eb4f-479e-8e8f-3beb257e632f" providerId="ADAL" clId="{2E47D118-234A-4614-8B59-1B2EC1D80C0D}" dt="2020-05-29T19:58:01.125" v="1161" actId="478"/>
          <ac:picMkLst>
            <pc:docMk/>
            <pc:sldMk cId="4158717562" sldId="288"/>
            <ac:picMk id="255" creationId="{3FB7B3C4-AA3A-440B-96F3-0BD5FCF2BA47}"/>
          </ac:picMkLst>
        </pc:picChg>
        <pc:picChg chg="add del mod">
          <ac:chgData name="Danny Young" userId="cb0f4ce2-eb4f-479e-8e8f-3beb257e632f" providerId="ADAL" clId="{2E47D118-234A-4614-8B59-1B2EC1D80C0D}" dt="2020-05-29T20:00:28.287" v="1180" actId="478"/>
          <ac:picMkLst>
            <pc:docMk/>
            <pc:sldMk cId="4158717562" sldId="288"/>
            <ac:picMk id="256" creationId="{4DBD2F75-3447-4115-86A3-01AD89F822EC}"/>
          </ac:picMkLst>
        </pc:picChg>
        <pc:picChg chg="add del mod">
          <ac:chgData name="Danny Young" userId="cb0f4ce2-eb4f-479e-8e8f-3beb257e632f" providerId="ADAL" clId="{2E47D118-234A-4614-8B59-1B2EC1D80C0D}" dt="2020-05-29T20:04:23.756" v="1284" actId="478"/>
          <ac:picMkLst>
            <pc:docMk/>
            <pc:sldMk cId="4158717562" sldId="288"/>
            <ac:picMk id="257" creationId="{4D26FA29-1680-408A-B2C8-2C320F75A498}"/>
          </ac:picMkLst>
        </pc:picChg>
        <pc:picChg chg="add del mod">
          <ac:chgData name="Danny Young" userId="cb0f4ce2-eb4f-479e-8e8f-3beb257e632f" providerId="ADAL" clId="{2E47D118-234A-4614-8B59-1B2EC1D80C0D}" dt="2020-05-29T20:08:14.779" v="1298" actId="478"/>
          <ac:picMkLst>
            <pc:docMk/>
            <pc:sldMk cId="4158717562" sldId="288"/>
            <ac:picMk id="258" creationId="{0009058B-2372-4CCD-BCDC-874A6F00D30E}"/>
          </ac:picMkLst>
        </pc:picChg>
        <pc:picChg chg="add mod">
          <ac:chgData name="Danny Young" userId="cb0f4ce2-eb4f-479e-8e8f-3beb257e632f" providerId="ADAL" clId="{2E47D118-234A-4614-8B59-1B2EC1D80C0D}" dt="2020-05-29T20:08:23.131" v="1319" actId="1035"/>
          <ac:picMkLst>
            <pc:docMk/>
            <pc:sldMk cId="4158717562" sldId="288"/>
            <ac:picMk id="266" creationId="{96CC3854-3C4B-4600-92D5-F7FF57FD10E6}"/>
          </ac:picMkLst>
        </pc:picChg>
        <pc:picChg chg="add del">
          <ac:chgData name="Danny Young" userId="cb0f4ce2-eb4f-479e-8e8f-3beb257e632f" providerId="ADAL" clId="{2E47D118-234A-4614-8B59-1B2EC1D80C0D}" dt="2020-05-29T19:58:46.795" v="1164"/>
          <ac:picMkLst>
            <pc:docMk/>
            <pc:sldMk cId="4158717562" sldId="288"/>
            <ac:picMk id="267" creationId="{6E0A1A82-8128-4E07-A8F0-A0123A704B14}"/>
          </ac:picMkLst>
        </pc:picChg>
        <pc:picChg chg="add mod">
          <ac:chgData name="Danny Young" userId="cb0f4ce2-eb4f-479e-8e8f-3beb257e632f" providerId="ADAL" clId="{2E47D118-234A-4614-8B59-1B2EC1D80C0D}" dt="2020-05-29T20:08:23.131" v="1319" actId="1035"/>
          <ac:picMkLst>
            <pc:docMk/>
            <pc:sldMk cId="4158717562" sldId="288"/>
            <ac:picMk id="268" creationId="{9838BB82-EB1A-40D9-ACB3-93081735D9AD}"/>
          </ac:picMkLst>
        </pc:picChg>
        <pc:picChg chg="add mod">
          <ac:chgData name="Danny Young" userId="cb0f4ce2-eb4f-479e-8e8f-3beb257e632f" providerId="ADAL" clId="{2E47D118-234A-4614-8B59-1B2EC1D80C0D}" dt="2020-05-29T20:08:28.192" v="1343" actId="1035"/>
          <ac:picMkLst>
            <pc:docMk/>
            <pc:sldMk cId="4158717562" sldId="288"/>
            <ac:picMk id="272" creationId="{AE6F22DE-C938-4220-B138-543173FC6989}"/>
          </ac:picMkLst>
        </pc:picChg>
        <pc:picChg chg="add mod">
          <ac:chgData name="Danny Young" userId="cb0f4ce2-eb4f-479e-8e8f-3beb257e632f" providerId="ADAL" clId="{2E47D118-234A-4614-8B59-1B2EC1D80C0D}" dt="2020-05-29T20:08:28.192" v="1343" actId="1035"/>
          <ac:picMkLst>
            <pc:docMk/>
            <pc:sldMk cId="4158717562" sldId="288"/>
            <ac:picMk id="273" creationId="{956F0B58-B35D-4C48-9354-5471F7C51E0B}"/>
          </ac:picMkLst>
        </pc:picChg>
        <pc:cxnChg chg="add mod">
          <ac:chgData name="Danny Young" userId="cb0f4ce2-eb4f-479e-8e8f-3beb257e632f" providerId="ADAL" clId="{2E47D118-234A-4614-8B59-1B2EC1D80C0D}" dt="2020-05-29T19:54:33.380" v="210" actId="1037"/>
          <ac:cxnSpMkLst>
            <pc:docMk/>
            <pc:sldMk cId="4158717562" sldId="288"/>
            <ac:cxnSpMk id="260" creationId="{F9C4E650-39B4-4FF7-8401-3E4C53675A10}"/>
          </ac:cxnSpMkLst>
        </pc:cxnChg>
        <pc:cxnChg chg="add mod">
          <ac:chgData name="Danny Young" userId="cb0f4ce2-eb4f-479e-8e8f-3beb257e632f" providerId="ADAL" clId="{2E47D118-234A-4614-8B59-1B2EC1D80C0D}" dt="2020-05-29T20:08:23.131" v="1319" actId="1035"/>
          <ac:cxnSpMkLst>
            <pc:docMk/>
            <pc:sldMk cId="4158717562" sldId="288"/>
            <ac:cxnSpMk id="269" creationId="{4A71021C-48B3-4B19-BF1D-110F4940CC3E}"/>
          </ac:cxnSpMkLst>
        </pc:cxnChg>
      </pc:sldChg>
      <pc:sldChg chg="addSp delSp modSp new del mod">
        <pc:chgData name="Danny Young" userId="cb0f4ce2-eb4f-479e-8e8f-3beb257e632f" providerId="ADAL" clId="{2E47D118-234A-4614-8B59-1B2EC1D80C0D}" dt="2020-05-29T20:18:58.719" v="1947" actId="47"/>
        <pc:sldMkLst>
          <pc:docMk/>
          <pc:sldMk cId="3810644438" sldId="289"/>
        </pc:sldMkLst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2" creationId="{2210B189-FB3D-4CA3-9AB6-116A5E0E4B22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5" creationId="{93465F6D-9993-4E2B-94E4-642180FF2D72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6" creationId="{4C28CB2D-D6C9-42A1-86D3-B18253B228C8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7" creationId="{2CA6E3AE-BEAD-4537-B9B6-535CBF36C6A7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8" creationId="{FE96CB8C-93D7-4AC9-83D0-0DA951653E72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9" creationId="{9DDF2B22-6FB5-4F71-86FB-F90246C8DEAA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10" creationId="{482A7CBE-E0C8-43F6-8300-3BA5E81B3CA5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11" creationId="{22C34EEB-270F-4D0A-BFE9-82B2DBB7298E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12" creationId="{40FBF9CA-23F6-48C2-9E1B-96D136F67F3E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13" creationId="{F531562F-AC68-46CE-86F4-B91749551A68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14" creationId="{0A62D2A6-369C-424D-AAA2-7D1E503F7660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15" creationId="{229747B2-5A2C-4F92-A8B5-C6CF43722F83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16" creationId="{19E8DDD2-A196-4ADE-B483-5F3642A35D81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17" creationId="{7F1F11FA-8352-4F5C-A0EE-7FE40B57888E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18" creationId="{934BA0B4-E017-464D-989D-0203FDB7856D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19" creationId="{44F4BF4C-8D79-4600-998A-CD8ECF04CC5B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20" creationId="{2F8A6A16-9172-455A-8503-6A98DCB945A2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21" creationId="{57588761-9665-4829-9B37-36A7E0600FC9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22" creationId="{0496E41F-EA30-4BD7-953E-9A26D69DF396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23" creationId="{CC4ED92A-ACBE-485C-B4F3-DF55F5315CB4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24" creationId="{D49494CD-ABAE-4062-BF08-5D5C077443BC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25" creationId="{64A5C577-633D-4282-B0FA-149D37B7253B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26" creationId="{42727A84-A0B9-4089-B209-EE48F5F4ED7F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27" creationId="{1FAC8B47-CFC3-4582-8257-AE287B81AE74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28" creationId="{0576163F-0A2F-47D2-8377-9FAC000259FC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29" creationId="{E93626BC-29A7-4E03-8B2B-65B8E2636931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30" creationId="{C5F28FA1-ED65-4BDF-8160-35B508F2E825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31" creationId="{F9DC8E8B-CB36-4FC5-9F6E-6F0A7F09CACC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32" creationId="{6ECDAF65-CF12-4247-AB48-3830E9723B24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33" creationId="{0F55A96B-EE38-4E97-B440-0B89231F98E9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34" creationId="{3829ADFB-B621-468C-8CD9-B5EF880F34BD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35" creationId="{18A2DD95-95B8-49D1-AF2F-42DA0C583DF3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36" creationId="{40EA45A8-5145-41C8-9FCF-F22B0D0E9441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37" creationId="{305722B1-7585-4914-B18E-FBCE6B255261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38" creationId="{E134230C-E019-4CD2-B8A9-F0D03BFCBB95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39" creationId="{AC6C630F-29B9-4C09-923C-BB1F1BA22334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40" creationId="{2F1C43C7-4C42-46DA-904A-70FCBF7D7365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41" creationId="{D751361B-9130-4EF7-B3B9-998FBB32FC51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42" creationId="{454D0499-E1BF-436F-A003-E08A0914B012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43" creationId="{166E0114-0399-48D9-933F-69785AC70D3C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44" creationId="{5D2F9A66-1865-4849-ACB5-6B500B40BC89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45" creationId="{C18BDD48-3726-408D-AEBC-7156DB911CF4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46" creationId="{A9B2F896-6846-44FA-8E88-670175ED7525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47" creationId="{D29A55E7-EB31-41DC-9F30-9216F1B6D662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48" creationId="{692B62ED-AFE5-4237-ACA4-2D61C575EDB7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49" creationId="{84E07A5A-72FA-4E5D-A66D-33C188B847EE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50" creationId="{A7EDEAAE-6D2F-4C9B-AED0-30802D7EB6DC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51" creationId="{41784CD3-715A-4F04-B4E7-23831181BB1E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52" creationId="{B0E65761-FD9D-4886-A5E6-5B300262D24F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53" creationId="{63C74C6F-1914-4010-A4DF-8C347FB21100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54" creationId="{323DD6AA-CA5B-4A1A-8A14-270915F07FDD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55" creationId="{5991318C-293F-4A95-A557-042827FBCF7D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56" creationId="{F9238F29-EC30-416A-8F85-F2ABF1760458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57" creationId="{E9E4F173-F9B5-4614-837F-8855F3D7E9E9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58" creationId="{5653DE96-735F-450F-9051-7CEB88CDFEF8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59" creationId="{206EB074-0FC6-41E9-BCBF-B7B9441619B3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60" creationId="{85A4550B-E4BB-4237-93E8-3AC72746FDFD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61" creationId="{4A64C2EE-B399-448E-B94E-685EDBB6AB62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62" creationId="{83DE02B7-5FEB-449A-B9E8-9E82D8ABB749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63" creationId="{42693519-DD92-4653-B403-B815C65C251A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64" creationId="{9C44741E-E2BF-4B36-B708-243BA4C04D6B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65" creationId="{06245BB4-8AE6-4FCD-B711-38B85ECB1791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66" creationId="{C43B351B-AAC7-443A-9C10-97442D7ACBF8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67" creationId="{DA639A6E-E30E-456A-B704-44CEB36390C3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68" creationId="{991A990F-C4EC-4457-A306-6235AD9447FB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69" creationId="{5DFDB15A-89A9-4CF7-AC4B-1DC030D69890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70" creationId="{AD5FECD4-91F6-499E-A837-B25A77E2E599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71" creationId="{A642C98A-77C8-4462-A084-70E20AB38DBA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72" creationId="{619485A3-0F86-4021-AB56-3E01DF1C83CB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73" creationId="{031390AB-DF9D-49C9-A695-C0F437F1DA55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74" creationId="{2242DAA4-9F9A-42CE-8CA3-3E97F39E4104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75" creationId="{AFC16752-4054-4BAA-B7E9-A6D41590B570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76" creationId="{1B2D31CD-9AAD-4AC6-8E12-FA65F794EDC9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77" creationId="{81B8C2E4-4546-4E52-8106-1C9E6995F770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78" creationId="{79B3B382-EFEF-4C92-A5BA-2A072342D7B3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79" creationId="{6C006D30-04BB-4C7C-A257-8B9FEAA9CFBC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80" creationId="{BA02297B-E739-456D-A0FC-D42AFAF8CE16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81" creationId="{502CC9E7-0808-4938-938C-C24C1300998B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82" creationId="{C35C8F9B-55F4-4A01-A693-FE4598D38955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83" creationId="{64C7CE2D-6FA4-4E08-B8B2-5157238AFBEC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84" creationId="{EF2977C6-35DA-457D-B9A2-34AF7A910F96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85" creationId="{FC147D6C-0A36-40AD-8FD5-FED5B3C24F9A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86" creationId="{59B0875D-C55C-49CD-932D-172948DA8326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87" creationId="{FAA3CAC3-9C07-41EE-91DE-49BAE5190B09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88" creationId="{08A1275D-3707-4D6A-84E7-BA330BA9103D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89" creationId="{9A7BB3D5-4636-4D90-A0AF-27DA51DF9CFB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90" creationId="{4F570A97-141C-44C3-8F88-CE5722624CAD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91" creationId="{D7FEAB4A-B30A-48A8-966B-51DA72187AC7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92" creationId="{CDE6715B-4EB8-4B37-8AF0-4EEF3655BC48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93" creationId="{D48957BD-8EC7-43FD-8171-6EBFC8B45999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94" creationId="{BFB7276D-8781-43E6-B0F6-332E93390E1E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95" creationId="{86671243-C880-467D-99A5-FEA6349DB734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96" creationId="{F63CC698-53C4-40A6-AA81-352D6FF0D00B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97" creationId="{4CAE5CE2-66AC-40FE-A30E-7539DD1AF1C7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98" creationId="{0C4B7BAA-2527-471C-A90B-38D9A944F8B7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99" creationId="{C531AA93-D7C1-4634-94D9-360A2DAC7821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100" creationId="{24CBB8E0-F482-46BE-9EF5-481952B5E735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101" creationId="{D3C5A632-D0B4-41A5-BF70-73E29F1DFF0E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102" creationId="{79F53155-35A9-4579-8A57-EDECBE178E49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103" creationId="{3095E57E-381C-43D9-B00A-3739790AD335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104" creationId="{C345EA34-F89D-4683-A113-AB2636B3BB46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105" creationId="{FD8F947E-3443-4AD4-AF1F-75CD6B49B04D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106" creationId="{A256D669-8536-4583-9C8D-F5A104C077FF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107" creationId="{342D236F-4889-42DC-B638-B828463877FD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108" creationId="{4E5F70F7-FAF1-4886-BCE6-0FC9AA891045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109" creationId="{3E3463C5-6382-4B21-91E4-1843CE48C298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110" creationId="{AB6ECDD0-7C78-4E71-866B-B51626E7CF4D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111" creationId="{70473964-E2A0-4807-B889-B072DC6B7FD8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112" creationId="{637386A0-1525-499A-9F1A-AC0D69FF8916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113" creationId="{8249DE5A-9D18-4267-9208-BE3380818010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114" creationId="{FB197F6A-9CD2-4487-8F51-BF695080EDD3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115" creationId="{4620C0BB-C203-4593-B498-0D056290F17A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116" creationId="{3DDF3AA5-E2C6-4D47-A4B0-4CB8C294F7F5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117" creationId="{3D71C17E-55E2-4855-A5F4-42B18BF21B90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118" creationId="{844C7D30-B186-4C12-992A-45C73EE68666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119" creationId="{5D8F3B50-BEAF-4A55-89F8-4A975440F675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120" creationId="{D385EA85-87B2-4678-91A7-6D10488D56EE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121" creationId="{E3810DD8-A455-4193-AC3F-1F7822D091A3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122" creationId="{400C6EB8-9A3E-4DD5-8FA4-106AB7675BD4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123" creationId="{3C3628FE-CD54-4B70-A8AB-B29CC12EE8D8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124" creationId="{B452EEA3-38A0-469A-ACF0-6258815C46D7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125" creationId="{87AC07EF-5059-43EF-9D09-71A96B4B9A76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126" creationId="{78DEDE35-8D43-4665-899E-4F7F3B1E6333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127" creationId="{23F87AB4-E71E-45CE-AC6B-DC2FBFE7F1BA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128" creationId="{6271BDFA-A43C-473D-9EBF-77DE64E87705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129" creationId="{A3AB8F0E-85E0-4BE1-9F93-C284040F839A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130" creationId="{ED3F9145-1EB9-4B3B-BB3E-298D547C902A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131" creationId="{45C1B6F4-2FF9-4AC9-BEB6-1F80442625C2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132" creationId="{6B817542-3673-4CA1-83EC-09AA2B219A89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133" creationId="{9DBD95E6-4453-4C0C-B76C-07C5061AAA63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134" creationId="{A5B35BD8-1494-47F7-9966-37B0923244AD}"/>
          </ac:spMkLst>
        </pc:spChg>
        <pc:spChg chg="mod">
          <ac:chgData name="Danny Young" userId="cb0f4ce2-eb4f-479e-8e8f-3beb257e632f" providerId="ADAL" clId="{2E47D118-234A-4614-8B59-1B2EC1D80C0D}" dt="2020-05-29T19:57:14.643" v="1155" actId="1582"/>
          <ac:spMkLst>
            <pc:docMk/>
            <pc:sldMk cId="3810644438" sldId="289"/>
            <ac:spMk id="135" creationId="{5F4F2D12-B425-472B-9D56-CF78F69CCFB2}"/>
          </ac:spMkLst>
        </pc:spChg>
        <pc:spChg chg="mod">
          <ac:chgData name="Danny Young" userId="cb0f4ce2-eb4f-479e-8e8f-3beb257e632f" providerId="ADAL" clId="{2E47D118-234A-4614-8B59-1B2EC1D80C0D}" dt="2020-05-29T19:57:14.643" v="1155" actId="1582"/>
          <ac:spMkLst>
            <pc:docMk/>
            <pc:sldMk cId="3810644438" sldId="289"/>
            <ac:spMk id="136" creationId="{8E5F8377-E2E9-4548-8941-105372A0B6AE}"/>
          </ac:spMkLst>
        </pc:spChg>
        <pc:spChg chg="mod">
          <ac:chgData name="Danny Young" userId="cb0f4ce2-eb4f-479e-8e8f-3beb257e632f" providerId="ADAL" clId="{2E47D118-234A-4614-8B59-1B2EC1D80C0D}" dt="2020-05-29T19:57:02.482" v="1154" actId="1076"/>
          <ac:spMkLst>
            <pc:docMk/>
            <pc:sldMk cId="3810644438" sldId="289"/>
            <ac:spMk id="137" creationId="{0E192E68-099B-46AF-A705-B08CD9573CAE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140" creationId="{F9C3A866-D8CB-404E-BB30-DE331B8A7C34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141" creationId="{3578B82B-DE9C-4406-8828-6D74AE9125C3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142" creationId="{69E1EC32-BFF4-4B12-AB69-87AB0F9CF452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143" creationId="{350A804F-7C02-49C7-99CC-7B8759772C78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144" creationId="{B67B5228-80DC-42F5-874A-F7EBB86A07CF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145" creationId="{D4F4EE29-2C18-434D-8D4F-0CB0699A0FD1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146" creationId="{B3FB6DE4-A358-4431-BFE6-900C8D93BF89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147" creationId="{5DACD100-878D-4D50-8B5E-5F83BB2265AF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148" creationId="{9DD220EF-0F84-4150-88C4-10AB528679CB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149" creationId="{9D9EDE11-788F-453D-95F5-5CAE67D5C3C4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150" creationId="{16560392-2B04-4A21-8C15-F0A03D7A7577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151" creationId="{5A343C0F-F077-448E-8AF5-ADD06BFC1225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152" creationId="{CF20D795-954C-4188-B92A-E38085AEA773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153" creationId="{F19AF08F-F95B-4931-BA53-865B1152FDF1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154" creationId="{CA31012C-ADEB-49F2-9BB0-B0E524109E33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155" creationId="{68519DB0-9AA8-448E-8C7D-E7705ED30505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156" creationId="{B8E54754-370E-41D9-9C4F-C460B3B3F4E6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157" creationId="{234286C7-5DC4-4318-B775-DD8C04A64C94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158" creationId="{36BAEEF7-2613-4805-9A01-55B3D1F3486E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159" creationId="{7040396B-50FF-4CDC-B88B-6A5ED143B9B3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160" creationId="{C4E85B37-AAEE-4BC7-8E49-4BB8C092AFDC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161" creationId="{E6C6C8F7-8D1A-4A3B-ACF3-92F9DBD6E86E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162" creationId="{0DCF045A-C755-44B1-B3DE-07CDC3EB94AD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163" creationId="{B1E0575B-DC09-4D33-8111-9E87B6D58FDA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164" creationId="{B15BFAB7-0E9B-4132-9AAD-BB44D2620419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165" creationId="{F2FEA603-1E6F-4EAC-96FE-BB5F7E9DF721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166" creationId="{86053046-4C70-4612-A6C6-F679D934B066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167" creationId="{2600D07B-FE7A-4AD2-BD0B-1D3973EF950A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168" creationId="{57E5AABE-6918-4B39-8F21-85E935975D68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169" creationId="{7691A84C-5926-455D-B83B-795C8C74895C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170" creationId="{D362E0F9-EADD-443A-B04F-EC940EBD854C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171" creationId="{7FCFDDE8-27C8-4818-8F7E-227635477C30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172" creationId="{86076202-3BB1-4581-B43A-6887072149C3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173" creationId="{4A8EA328-F200-4506-8185-2056221F9BD5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174" creationId="{C94C3B1B-E44E-4059-8452-3AC253C586BA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175" creationId="{A7A95CCF-7401-4D6F-97F3-ACA7204CB0F8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176" creationId="{522B6C8A-FF07-497C-9944-D8F9881E74F2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177" creationId="{161CB87E-A0A3-40E9-85F5-16695D6B8569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178" creationId="{256DB5D0-A541-41F8-8D1E-20B142A624C5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179" creationId="{3F61BCBA-6597-43D4-BE0E-A23BE01482AE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180" creationId="{6A7E0C24-5D63-4850-B541-FD71DD18377A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181" creationId="{22259D89-713C-467B-AC9D-906F04420083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182" creationId="{5C7970B9-0503-46A3-A1C8-33919118C9E4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183" creationId="{3DEEE4A5-1D39-425D-90EE-FA1671C98B71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184" creationId="{B915D85F-DBC2-4761-A9A2-7E2E62C7C866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185" creationId="{994B93CF-4ABB-40E1-9CD3-80AF79CDF162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186" creationId="{51BACD2C-1D62-4DA2-A02D-247DD738FA68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187" creationId="{7E73CFE6-A7FE-48F4-B9E0-481002E2061D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188" creationId="{151B71A4-244F-42BB-8EA1-5644ECC229CC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189" creationId="{F5FC7152-234A-4736-A566-553236B9E773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190" creationId="{945FADB5-FA07-4C12-9654-2012317540EB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191" creationId="{A2F3422B-DACE-4FF7-AD9A-7D332A23F2D7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192" creationId="{44FCEA82-3D63-453E-9EF1-4C1A22DB932E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193" creationId="{24B62291-7352-4F53-A15A-82EA7D188FE2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194" creationId="{8D24CCA9-7F7D-4D8A-B27B-43776C35ECAC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195" creationId="{6ABBD7B6-DB33-4DFA-AE88-BE358871C4F8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196" creationId="{76F3A162-88DE-4EAF-8EC1-A740924A4C75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197" creationId="{2883C6B4-FEAB-4197-B897-D37E00902E0F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198" creationId="{32357A56-4E0E-46F1-8DA0-C25F63455B90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199" creationId="{396C104D-5550-4FBB-B924-47EBA5F4C59B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200" creationId="{D46BD4D2-01C5-4B36-A6EB-EC563D64C148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201" creationId="{A28058F6-2D53-457B-9F45-1E72AED98118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202" creationId="{EE05BE1D-36A6-4E8A-8DB8-5CC21001F596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203" creationId="{4C7AC826-D031-48CA-B49C-2C2750C18DFA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204" creationId="{4F7FE3E0-5783-4202-869D-EBCE2DB71FEC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205" creationId="{63FBDDEF-9EA8-40D0-89C8-3583812BBF3E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206" creationId="{DCAA3814-0973-405C-9020-7EFE269F099F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207" creationId="{F1BCF98F-81F8-4344-8022-A519C7094608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208" creationId="{1989E3EC-B8DA-4582-8967-E0420AE1C866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209" creationId="{E71945E4-43E1-44FD-AE7F-19550FE3AFB9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210" creationId="{7CA76F49-27BB-43E5-BBAA-49A79CBB29F6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211" creationId="{22D069E0-1E27-4258-9762-BF2C33D3F213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212" creationId="{629686AA-DBE4-453F-9D30-4E65B0B03100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213" creationId="{E6846083-210E-47C3-ACF1-D7651356508C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214" creationId="{E488C87C-8561-436F-AF63-9F53B63F4BF2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215" creationId="{BF48DD09-7E7A-43EA-8974-B4AA91F1230A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216" creationId="{549FABEB-3ACB-4F63-ADFB-F2A6CEEEACF0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217" creationId="{8BCEEFC8-0335-4190-91F3-EEA07EC9BFA2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218" creationId="{CE908ED0-99EE-4F78-842A-E5F3AA800578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219" creationId="{682663DC-8565-4353-8536-1A637520A79E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220" creationId="{5EB69F34-9253-4BF1-B4DA-90041E35E5FC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221" creationId="{B7568A0C-85FE-4B67-8C62-25C0874F3772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222" creationId="{05A13BCC-83AC-4470-996B-0F946376F91B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223" creationId="{B8BA66D7-31C5-44FF-BA05-A51A4D20E3EC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224" creationId="{14BADE85-B231-4124-ADBE-BEF6C0311F9F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225" creationId="{03CFA6EB-F45C-4665-B78F-2C6552F92754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226" creationId="{8B10A833-73EB-423B-9864-E370088BD437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227" creationId="{489DB5A9-5E46-4B08-9BB3-63EA04A0BFAA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228" creationId="{C4420D5E-81DE-4A57-AE88-3B87C93892A4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229" creationId="{177EA436-2F22-4F39-9AF8-F38EC8F629E6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230" creationId="{612D8037-94F2-4EF0-A0F2-824B76B5BFC1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231" creationId="{766078BB-13E1-4F39-A245-75DCCB674BCF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232" creationId="{D0357DF1-AF13-4766-97D2-C7E05F70D827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233" creationId="{6307EDD1-8795-48B4-B50B-2E7642ED64E0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234" creationId="{2D35821A-B48B-49D6-9E3A-883156552766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235" creationId="{32913FDD-4DC0-4ED4-B410-978DCD292687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236" creationId="{CD38FD37-0304-465A-8DE2-E4ABECEFC2F3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237" creationId="{26C7999E-4E42-4EFA-9409-33F77D59F185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238" creationId="{CF4BE4EE-F8B4-4709-9897-972B14A6F360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239" creationId="{C2765CEC-B9FA-4BC5-9EF5-654A0D2CFB73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240" creationId="{35489D61-1071-47C1-8825-E684341454A7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241" creationId="{534606E1-21F8-4153-9970-71FC520A30EB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242" creationId="{CB8E0E19-8440-4712-BCA8-158D700A226B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243" creationId="{9A408680-84FD-4355-B19E-795C1E8C69E1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244" creationId="{3749B3EA-70F2-4BB5-AB9E-F870F098A06A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245" creationId="{64406325-CD0A-424E-A44E-FD1E48A81925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246" creationId="{51A9854B-ED1B-4D69-ABA4-4031E9EF3C15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247" creationId="{5EB83F6F-FFB9-4EA7-A356-94F12F245E3B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248" creationId="{2C81870C-0596-45EB-8C91-FAAC0AB43309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249" creationId="{82AE1F42-828F-43DE-BEEB-9AD1F6433F7C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250" creationId="{49C12355-E726-47EA-8B50-C88A108187F1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251" creationId="{6846C44F-58A2-40F9-8B8F-4EF7DD17BF13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252" creationId="{0CAB0BB8-FD4F-4D6C-9C7F-4156A1739DCD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253" creationId="{92D99912-D2C7-44BF-9A69-97CD3BBA7822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254" creationId="{AAF5862B-91BF-434F-AF06-93F9A0FCB1C7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255" creationId="{E1EDEDA6-CCE2-4EE5-A533-7EA42952CEAF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256" creationId="{488317F2-0AFE-4495-B193-7A4B440FF3C8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257" creationId="{7CA90F6D-82E3-465F-ACCB-0D2AE97444C2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258" creationId="{F64190AC-7DF8-48CB-A42C-981AEE13A798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259" creationId="{7B6D92C3-2CAF-41B0-B34D-2A72AA6B1490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260" creationId="{A60D675F-7B29-48C3-8BAC-47D340D6DB29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261" creationId="{81C9BCCE-0EE9-44B5-8488-E9CAE11C275B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262" creationId="{9F1B85E0-51C9-4859-897B-55034B25DC0D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263" creationId="{4D686FA9-42EF-4C2A-B8A8-39A907FB903D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264" creationId="{00928081-44A0-4DC3-B3A1-80C5586EE381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265" creationId="{68FF85E7-2671-45A7-ADA0-2FEAE629593B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266" creationId="{10FABDE8-E9AA-481E-9F37-FD06D58E2C2E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267" creationId="{95E4A3B9-5528-4EEB-B62A-3F89B909EC2F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268" creationId="{D0EC72E5-EEB8-45FD-9BE8-D0C4FE275755}"/>
          </ac:spMkLst>
        </pc:spChg>
        <pc:spChg chg="mod">
          <ac:chgData name="Danny Young" userId="cb0f4ce2-eb4f-479e-8e8f-3beb257e632f" providerId="ADAL" clId="{2E47D118-234A-4614-8B59-1B2EC1D80C0D}" dt="2020-05-29T19:58:56.585" v="1167" actId="338"/>
          <ac:spMkLst>
            <pc:docMk/>
            <pc:sldMk cId="3810644438" sldId="289"/>
            <ac:spMk id="269" creationId="{FD49291F-983B-4D7D-B8F5-D03665DDEB33}"/>
          </ac:spMkLst>
        </pc:spChg>
        <pc:spChg chg="mod">
          <ac:chgData name="Danny Young" userId="cb0f4ce2-eb4f-479e-8e8f-3beb257e632f" providerId="ADAL" clId="{2E47D118-234A-4614-8B59-1B2EC1D80C0D}" dt="2020-05-29T19:59:25.254" v="1170" actId="1582"/>
          <ac:spMkLst>
            <pc:docMk/>
            <pc:sldMk cId="3810644438" sldId="289"/>
            <ac:spMk id="270" creationId="{69CD1323-8CAB-49BD-9F63-A84F3DC0297D}"/>
          </ac:spMkLst>
        </pc:spChg>
        <pc:spChg chg="mod">
          <ac:chgData name="Danny Young" userId="cb0f4ce2-eb4f-479e-8e8f-3beb257e632f" providerId="ADAL" clId="{2E47D118-234A-4614-8B59-1B2EC1D80C0D}" dt="2020-05-29T19:59:25.254" v="1170" actId="1582"/>
          <ac:spMkLst>
            <pc:docMk/>
            <pc:sldMk cId="3810644438" sldId="289"/>
            <ac:spMk id="271" creationId="{32962C52-1D54-432D-8CB7-63A57AA03334}"/>
          </ac:spMkLst>
        </pc:spChg>
        <pc:spChg chg="mod">
          <ac:chgData name="Danny Young" userId="cb0f4ce2-eb4f-479e-8e8f-3beb257e632f" providerId="ADAL" clId="{2E47D118-234A-4614-8B59-1B2EC1D80C0D}" dt="2020-05-29T19:59:25.254" v="1170" actId="1582"/>
          <ac:spMkLst>
            <pc:docMk/>
            <pc:sldMk cId="3810644438" sldId="289"/>
            <ac:spMk id="272" creationId="{C78D5BB4-71D9-4763-B538-F07E3AE77DDE}"/>
          </ac:spMkLst>
        </pc:spChg>
        <pc:spChg chg="mod">
          <ac:chgData name="Danny Young" userId="cb0f4ce2-eb4f-479e-8e8f-3beb257e632f" providerId="ADAL" clId="{2E47D118-234A-4614-8B59-1B2EC1D80C0D}" dt="2020-05-29T19:59:10.786" v="1169" actId="208"/>
          <ac:spMkLst>
            <pc:docMk/>
            <pc:sldMk cId="3810644438" sldId="289"/>
            <ac:spMk id="273" creationId="{D2D7C387-007F-489F-8A34-176DD35B979A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278" creationId="{8474AFA0-157B-47F1-930C-41CC5E3184E3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279" creationId="{E5BEE5E4-2CBD-4EDE-9AD0-B280B6023222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280" creationId="{0C27CD02-B30A-41D3-B648-F5E0D984D294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281" creationId="{7E835018-E13A-4361-B9F1-033968038969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282" creationId="{E249F44D-E47E-4FA2-AA14-84CA9419171E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283" creationId="{0F8DFCAD-3CC8-4AB3-A22C-0C7AFEC12C96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284" creationId="{7CBA538F-6C01-4410-AB62-C6BCAA3CC96D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285" creationId="{205A24BA-82A2-49CC-8F0E-A93D1FECAD14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286" creationId="{7442DAF7-E2D1-4450-BBA9-11B4A04C7CE0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287" creationId="{E559AFCB-752B-46C2-A724-14958CC0D8E0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288" creationId="{11EB03C5-3D2B-4E85-B486-0A0FF41E233D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289" creationId="{A0D9AC0F-B78C-4858-9A16-8C8D085CC040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290" creationId="{5DA81543-E4B9-4F77-A6A3-8FB46E7AB85B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291" creationId="{88824782-9BC7-4A4A-9AE9-4902467256DB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292" creationId="{1BFCE2C2-24F9-4BE6-BCFE-0C19A03CF182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293" creationId="{C89985B0-E238-4A35-9B55-07D882E7F4BF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294" creationId="{8AF3D7DC-EF37-4FD8-B7A0-A534907A5271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295" creationId="{BD7F0653-C39D-4535-A324-2AF5BACB4F98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296" creationId="{C9A37974-1F68-4866-908C-87AF068E8C8D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297" creationId="{3699A9F9-095A-4787-890A-245153CD8F21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298" creationId="{AC58A850-B0C3-44C4-BE68-F814FFA05795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299" creationId="{4654E48F-7FD5-487F-A316-A66C43F75622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300" creationId="{EB3153DC-F73F-4DF8-BFCB-3BF71CABF437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301" creationId="{FBBE7634-3BB5-4710-A099-EF6B48CC1D93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302" creationId="{35EB8E30-A716-4F4C-889D-C4294B18850E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303" creationId="{07414BB4-4FBB-43DC-8DC5-78224ED62986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304" creationId="{ECB8D58F-2F4B-4354-B43A-5D0036863322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305" creationId="{1248F988-3962-4D87-A57F-CDC02797271E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306" creationId="{521AA928-4AC0-49D9-9481-F563518F5048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307" creationId="{4B5EEE28-9C94-4D6A-8194-7828A0501256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308" creationId="{DBB23638-A01E-4E8C-99FE-9C3315877EAC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309" creationId="{C872AAD6-6930-4473-B1ED-B6479E8D12A2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310" creationId="{3B72F5F9-81C6-4A07-B310-C42DE24A5480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311" creationId="{62EF847D-1D61-4247-82B7-5583CDA588B5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312" creationId="{CA1991A7-1C4E-40AA-9969-9247A4A22E4F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313" creationId="{8FA4EB0A-9912-4B81-9FCF-6E02164535F1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314" creationId="{B481C7B8-D230-4351-9F48-19CA81856752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315" creationId="{6D2F55C1-D912-4673-B6EE-378DE5E181DA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316" creationId="{013F2035-A414-4CB2-AECA-701AF851685A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317" creationId="{91C7F68B-0EC8-4190-9AA7-FF0A97C9F0EE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318" creationId="{4657E52B-0470-48A3-BB0B-C3FDB68367B1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319" creationId="{02C61F37-4B4F-4678-8AFF-F675984F8DA1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320" creationId="{DC9FFF4F-AE5F-45FA-9958-591561A43809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321" creationId="{E9D4F780-669F-4E00-B5A2-ABDFC263B56D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322" creationId="{C0801BEB-3B1D-4043-AC52-3BF4F7A52C6A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323" creationId="{EABBCD3F-1BCC-41D7-9AF7-36F2E76F511C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324" creationId="{18500125-3D4C-465E-BF53-23A0BD95A0D9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325" creationId="{D5F82897-803A-4DB3-8707-254CDF7C3930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326" creationId="{484F7E25-CB79-4714-A496-6B0064C08C0F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327" creationId="{41504AD5-80A9-4BC5-B951-4EE38169D41A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328" creationId="{5A5A9C8B-411D-433C-B0AA-D099543659CE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329" creationId="{DAF32A05-C834-498A-A15A-1F45DF699EDE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330" creationId="{E1AD7776-593B-4F0E-BF31-9464C1701175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331" creationId="{6289EFB5-5AE5-4380-86F2-173B89E4FE1F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332" creationId="{05FD2943-F1D5-41FD-87D0-C8A1652F0A42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333" creationId="{F7E05433-86E8-4A90-A52B-556DD2523A53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334" creationId="{EE7B9481-06C2-4D4D-91D5-FEBD5F48D29A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335" creationId="{AA0D99D4-F989-4AAE-9D8F-E6EACC0A72E0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336" creationId="{9C19BB4A-E450-49DD-85C5-C7114E1D1DE8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337" creationId="{0F9EE9A4-77AE-4B13-8741-A97939EB8CC9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338" creationId="{C331395B-A0F0-49BB-98EF-61108C75C0E6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339" creationId="{782B30E8-EBF7-4142-806A-BF7698D2BB3E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340" creationId="{8D1C5C86-7441-4749-A92E-691818822ABF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341" creationId="{C8B8E003-64C3-4FBE-9836-99BFB5C0A36A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342" creationId="{C47E874A-E806-4D22-AB94-19A14B0EFD9E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343" creationId="{648A6197-AFB8-406B-95E3-F4F85EBE7A9C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344" creationId="{12E0C0BA-BB7A-4149-BF77-AB12779F50E0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345" creationId="{48F57543-3345-4B58-867F-8D435CF5BBA6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346" creationId="{CF7FECDA-D5C6-483B-92D7-74AA0E3E9A75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347" creationId="{2CE5A527-1272-49E9-AF9C-B27067A4752F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348" creationId="{C5F1EBFF-1126-4CAC-A477-54E93325EF3C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349" creationId="{6C1D7B3F-6F59-4D2B-998D-D94F064B62D3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350" creationId="{9D0984A9-CC31-4608-B406-FAB64B53113F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351" creationId="{5EE049D5-CF59-4715-9697-E46C3298A453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352" creationId="{72671EAB-0EB9-4BBD-908A-7F6DAE349CB0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353" creationId="{6888491F-A135-4338-8CA2-5AC59E49A8B2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354" creationId="{6F9671C8-EF81-4A1B-BE40-EB6A566488D0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355" creationId="{92ECBB79-A9EC-4921-9868-8D70F2B42D6D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356" creationId="{1C305D13-8836-447D-AA29-5C464F7709D1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357" creationId="{833079E2-E346-49DF-BB8C-ABEBEDE957BE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358" creationId="{07D5F6E5-92F5-4505-A414-BE98D380AE9A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359" creationId="{BB9A98B0-10C1-41DC-BBCE-D343E30F4A99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360" creationId="{120BA348-9F31-4376-BFD1-AFABBF3F50FB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361" creationId="{5C84E8C0-34CE-4E60-891C-7143B397296D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362" creationId="{681C8B76-05E8-4FD7-9B0B-EF790BE4D1B4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363" creationId="{ED130F2B-B2AC-4D04-9CB7-8AFA7E4FB36A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364" creationId="{0E75CB32-623C-40C6-B4F8-895BBEEE03DA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365" creationId="{780D6930-0AAB-456D-AEE8-CF147CF193AF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366" creationId="{BE70D690-D16E-44B4-82A6-D514B6E18FB2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367" creationId="{9958FBBD-CC01-4359-8101-5ED33BF7BBE2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368" creationId="{BC560055-2F85-4DA7-9DF0-64E3ED8EF087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369" creationId="{33F90DAA-A03E-45E1-B330-BD4A1786F80D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370" creationId="{B54D69CC-45C5-4C7A-85A5-82F9C01FD4D1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371" creationId="{646975B4-15C6-4C72-A510-F1C5F32F3096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372" creationId="{843DA2E4-9769-4879-BE85-55607F48C2F9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373" creationId="{61C5A510-65BD-481B-A083-6A60BF24FD78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374" creationId="{B5053FEC-7A9B-4B2B-BCD3-E29C3960C8AF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375" creationId="{B760D574-A496-4F4A-AFB2-2414CA8F7ACE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376" creationId="{1C40834D-8A57-48C8-8FA9-96387BE286D8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377" creationId="{6B3B3821-5A2B-479B-B817-24F86670FAAB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378" creationId="{B8403617-AF3F-45CE-B01D-C3309753A5FB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379" creationId="{105A6D7B-27AE-47F2-AD2F-82D56E187912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380" creationId="{E4BA5FF7-92B3-4080-A263-5AF4B616DFDE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381" creationId="{BB471A8F-0DE3-44C6-AD05-32DAFBBE9D30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382" creationId="{45FBE4AF-C5AA-4DA3-8E18-0C774BA05809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383" creationId="{76555967-4345-4E7C-BF76-A00F70347AB3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384" creationId="{20BE5FE1-A550-4741-BF94-04F5E0592F69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385" creationId="{A446EAB5-F540-4C8E-A1D5-C37788CDEEDE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386" creationId="{2098EBFF-9065-4516-A362-E8E872219AB2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387" creationId="{532E8F81-B75C-41DA-9278-2F0E9A552970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388" creationId="{B999DCC8-ED86-4EA8-BC57-6DFC08ACCA3D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389" creationId="{1B4047B5-486C-4FE4-8219-A7F6047C0125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390" creationId="{DDA9642A-9A47-485A-929E-71C5E69CB092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391" creationId="{187D386F-8D65-402F-A717-E635A1A6E7D4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392" creationId="{B0872F18-864B-45C9-8919-2E3A309C247C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393" creationId="{EACE32C4-CF81-4D82-B26A-228079F0B289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394" creationId="{EA0C7CEB-8F44-49FE-B8FC-7E67EED1C653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395" creationId="{760ADD86-6DA0-4FFA-9839-D809FA0E8973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396" creationId="{576BEBE8-2F70-4F3E-8643-35F892508CD9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397" creationId="{8722F583-3ACD-4D0E-A3ED-7425B977F590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398" creationId="{7C31219E-4CD4-457B-B722-CA9856C54247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399" creationId="{5188E9F1-F62B-4E5F-BD3A-C9014A9BE8E1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400" creationId="{39CD5730-7883-41D6-B36E-78A7608E77E4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401" creationId="{463C7787-A358-42E1-93D4-663874D55EFD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402" creationId="{E29305D5-4866-4FC8-A61F-6A3C7CB63FFD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403" creationId="{422650DC-ACE2-44A9-A5D8-49DE7F28EADF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404" creationId="{79D9BB6B-6406-4DE2-BE2C-0DFEF481AB3C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405" creationId="{C0D07A6B-FD4E-452D-B476-C00BF21480F3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406" creationId="{2327F574-D74A-4987-AB40-5E8B5E75565E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407" creationId="{042D5778-AC57-4198-AC64-17082F7AE4B1}"/>
          </ac:spMkLst>
        </pc:spChg>
        <pc:spChg chg="del mod">
          <ac:chgData name="Danny Young" userId="cb0f4ce2-eb4f-479e-8e8f-3beb257e632f" providerId="ADAL" clId="{2E47D118-234A-4614-8B59-1B2EC1D80C0D}" dt="2020-05-29T20:03:08.722" v="1211" actId="478"/>
          <ac:spMkLst>
            <pc:docMk/>
            <pc:sldMk cId="3810644438" sldId="289"/>
            <ac:spMk id="408" creationId="{4AF0291B-29B3-4771-A99D-C7B78FC3F559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409" creationId="{62C8B771-D831-47CF-9C69-C2844B31FC38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410" creationId="{81678C29-253B-4B3E-911D-417C9B0177C9}"/>
          </ac:spMkLst>
        </pc:spChg>
        <pc:spChg chg="mod">
          <ac:chgData name="Danny Young" userId="cb0f4ce2-eb4f-479e-8e8f-3beb257e632f" providerId="ADAL" clId="{2E47D118-234A-4614-8B59-1B2EC1D80C0D}" dt="2020-05-29T20:03:27.214" v="1214" actId="1076"/>
          <ac:spMkLst>
            <pc:docMk/>
            <pc:sldMk cId="3810644438" sldId="289"/>
            <ac:spMk id="411" creationId="{3B96D9E4-3052-4821-B1E4-4C13A3B233A1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415" creationId="{F68452B0-7935-454C-A7CC-C4998585B6AA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416" creationId="{1094C497-B469-429F-8BB5-836CF0C1A53A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417" creationId="{AFA8E0BA-8AB6-4610-8617-430D4D1BAB61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418" creationId="{83454ED1-3801-4BB5-A1FE-D0FDFB3B61E2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419" creationId="{7BFF4998-477E-4454-BCDC-C86275945891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420" creationId="{09A56C4B-AD33-4B46-8AB8-0E3B983A9DA7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421" creationId="{0AF9B082-257C-49EE-9461-B8D64A121A39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422" creationId="{109AFE9D-A59F-42D8-BF39-FC4BC544535C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423" creationId="{96CD20FF-BBCF-4356-A0A9-1328A96852D7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424" creationId="{08D00A13-851A-4C4F-986A-44FEA28E7B4F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425" creationId="{185BC1CC-884F-4221-8211-10D0E86ED080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426" creationId="{1C3E960F-F392-4098-8780-37EF91EFFE25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427" creationId="{AE32756B-63BE-4DDA-973A-47DA5DFA651F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428" creationId="{6931D6EB-6DB2-427E-84E8-17A7556B8B60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429" creationId="{7DA82470-8661-4CDF-BF5E-A697AAF20E0E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430" creationId="{275D30FA-A329-4ECC-88E5-BF08A62609F7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431" creationId="{3F1B1B50-10DD-4814-AB2A-899BBE421BE0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432" creationId="{E79C43C5-F4BB-426C-8508-3A36F49DFF39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433" creationId="{FD6BD75F-2C0C-490C-8510-0955EE9C1463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434" creationId="{A510A94A-BF1A-41B6-B668-5AF89D322EE5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435" creationId="{E491EB68-DB47-4AC0-84BF-EE38CF60EF27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436" creationId="{07D13E2A-15C5-4FFE-8F1C-7AA0EC0F6C7C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437" creationId="{916C73C8-ACC3-491F-BF12-E4892B2000B9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438" creationId="{488B2B7E-7971-4DF4-AB63-77202076E0C7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439" creationId="{BBCC7FC1-FA67-49E7-B462-94C086DA2B53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440" creationId="{011DC937-A49C-4EFF-837C-6C3A8854DE52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441" creationId="{1738E769-DEF0-4F71-B68E-FB8A03DD0EC9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442" creationId="{C2B05E7C-F8BB-46B2-9F2D-6272EC8C0F10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443" creationId="{D750CCFC-99EA-45E7-B3C7-A8D16A06BC19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444" creationId="{AEE42D4C-10BD-497E-9982-5C5E1EB86BF9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445" creationId="{73BACCB4-6598-4C07-B177-E89F79D63A77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446" creationId="{D9A52051-659B-43DC-926B-45DEA7CC4C1B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447" creationId="{96EF20BA-38B3-464F-8685-8F7F7C9223CE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448" creationId="{5179B593-57DA-4A7F-8F9E-4245F15DBCE8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449" creationId="{56A700A3-C855-44AE-ADA5-9E3D67A4593E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450" creationId="{C50100A7-EA9B-4FB4-8B69-60BB9334AE79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451" creationId="{BC21899B-9472-4573-B46B-23F12BC1808E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452" creationId="{79C040A7-6C4C-477F-B0CE-8F5477B6A2E4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453" creationId="{81CDFDF0-FA61-4B24-8399-D017264E0537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454" creationId="{BB8AB6B8-3E00-4957-A46F-F0099022B470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455" creationId="{3475A3B7-EA5E-4180-B6AA-8CCB89264DAC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456" creationId="{0401F442-C5E0-49F5-8302-1DA744A93F4C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457" creationId="{20599A72-5B0B-4F35-A2C3-BD76A74D4EC3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458" creationId="{15B1DC6C-4887-48B9-8E2F-BED3ED90E84C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459" creationId="{ABB539B8-D44D-4CC7-B8C7-24C4CD729958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460" creationId="{66B5D7EA-41E0-4710-881E-4A912619E694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461" creationId="{E3CAE16C-D8C5-4583-B624-9A6358E8B5A7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462" creationId="{47447C28-4294-4C2C-AC62-DCD89512900F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463" creationId="{1A801665-7E23-40FB-8B9A-AD06C5AE7E43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464" creationId="{98790977-7477-4A2E-B05C-80D99213ED70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465" creationId="{923CCE9D-12B2-4EDB-AA01-D5C6BDE7ED83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466" creationId="{0036C33D-48D9-41E4-800B-54E47AE2EEBD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467" creationId="{2A48467F-FFC6-4868-A371-BF9412DCA68B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468" creationId="{526DF27B-14F7-43FB-AF52-FEBFF491506A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469" creationId="{5A3641B8-E31C-4CD9-94DF-47B5A5679E3B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470" creationId="{6E025908-7910-46FF-9878-CF3498FB3F29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471" creationId="{76E11D83-E099-4647-A9D8-F5714F573503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472" creationId="{925D1176-E3F0-4089-A26D-3CC79608425D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473" creationId="{3B0EC51B-229C-436F-AA0F-749722B2B2C9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474" creationId="{0E468D8A-A878-4B7B-AEA0-AAB3CFE1F936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475" creationId="{09C5256E-4465-45EC-8818-8C551C5D9F3B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476" creationId="{141F1A06-00BA-4FB8-956B-E5C1B89477B5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477" creationId="{EFE9206F-ACCF-449A-8AFA-DB15DC47814B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478" creationId="{014E5D8F-6130-46EB-859A-415373F4FDCD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479" creationId="{F5A877CB-4B31-470D-A314-A379D3EC1DA4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480" creationId="{6DD2354F-0FC9-4DED-B469-6E195295B7D4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481" creationId="{7F6CE2D1-1170-47B5-8402-92CAD587F322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482" creationId="{9770A31D-A2F2-47B2-B095-BD18BC262E4C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483" creationId="{C9019ED3-9B0A-40EB-9C73-BDF0DED1585F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484" creationId="{B6132AFD-6A52-4ED4-93B2-B23003803903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485" creationId="{E547F82E-4646-425B-BEEE-AE6AC69C1CE2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486" creationId="{976733EF-455C-4108-8276-8F91ACFFBA0B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487" creationId="{A09442E3-C219-45B3-BDB6-A3FC0E9534A8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488" creationId="{6AA26473-6F90-4171-9643-EA8CDA2679AA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489" creationId="{C8F4FD0B-81B3-4C42-977C-DBCFD46E2308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490" creationId="{488F0D30-A135-499D-A597-2718DB45CC93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491" creationId="{922AA7A5-4FBD-48E4-A420-D1B7E81B323B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492" creationId="{E41702FF-7FC1-4BA2-83BD-AA9C233FAA0A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493" creationId="{D4E6AC47-A836-463E-8292-369869BEAE85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494" creationId="{BC1A67B0-F2CB-46DF-930A-672B22E53F05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495" creationId="{13E9CDBB-5FA0-4F28-98B8-A001C52AADB2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496" creationId="{F9412A08-9398-4E41-AEFA-F96AAF1511E8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497" creationId="{20FE43C4-ADAB-41D5-BFFA-030B15F95C12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498" creationId="{4D636526-B8AC-4185-8D24-8C629610065A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499" creationId="{F0CB26B3-1DEA-49A9-8A47-71256BA1F5BF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500" creationId="{95016E40-82D4-44BE-9FDC-986981CE0E88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501" creationId="{00F7206C-5E1E-4C10-B684-E1F5A8711F57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502" creationId="{01343EE2-709A-4F20-9DC3-46F2CD3FCF60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503" creationId="{B27AC96F-D9FA-4A03-B18A-60F6E261C98C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504" creationId="{4EE44C84-A167-40BC-89C4-78C139BE3E27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505" creationId="{08BED63D-7041-4878-A762-5B2E8324266C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506" creationId="{96E8C666-DBC7-49A4-B8E5-B03CC55EF047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507" creationId="{6C3139E3-A569-44D3-82E0-D07AC592DDE7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508" creationId="{93E476FE-34BB-47B0-A494-4B4B81EF49E7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509" creationId="{28B4524E-9604-4544-9A88-4D73295B4DFA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510" creationId="{EFC4E530-FC80-4F7C-B93F-D084554387AD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511" creationId="{8D0C7988-61D5-4577-94D3-14B05DFD3304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512" creationId="{3E28BB72-897F-4C74-8479-B52E706EECEA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513" creationId="{43893633-9E5C-4D7B-A6A5-0ED6C5B87973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514" creationId="{C43755A4-EF43-4ED5-ADE4-568034FE1B1D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515" creationId="{AA594F57-7208-4F83-AD80-C3890F4C09B5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516" creationId="{22901A83-49D5-4F1F-A83E-26689EADDFE8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517" creationId="{DC830555-2ABF-4477-AB89-B4B1CC0F1904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518" creationId="{7639E6F0-7037-4D90-8C7D-1FF48898D311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519" creationId="{B09E6EAE-655A-4F7E-8459-30CF9F7CD17A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520" creationId="{CE22A1A4-62F4-4F47-8439-6F4D1BA9AD48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521" creationId="{EF0973DC-41C9-4534-B454-7EF2EC241792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522" creationId="{A6FEAA63-5585-4967-8313-D3A2E90D2469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523" creationId="{955C632E-C8B3-43C2-8775-08AAE72B7EEC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524" creationId="{D9681FC7-9A29-49D4-AB8F-E3E977B7C18E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525" creationId="{005E2A51-97C3-4E85-9877-5095CD370E43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526" creationId="{A275F907-E8F7-4F2F-91E9-CF607174F4FA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527" creationId="{7AE811A6-C995-4860-92A6-E1E4F4686569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528" creationId="{40452568-EAD2-41B3-84D4-1CA9654F6AD5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529" creationId="{DC771B18-6512-4E81-BCF0-1ABC1E40258F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530" creationId="{AA985EFB-3D1B-42E0-B6DD-987F72EF72FA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531" creationId="{62C1A072-E10C-45C1-A403-F98EF2B2FAF5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532" creationId="{05E3B920-87ED-428B-9C31-E0383414F6C9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533" creationId="{1C5C23AA-FC9E-4E38-94CF-89137B5E5D1A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534" creationId="{A1AEB436-23DC-4EF8-BAB0-532866FC04DA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535" creationId="{3B518B41-9FF3-43EB-96CB-98EB623A8CD4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536" creationId="{44DE31EE-C632-4848-8A60-14C6E097CBE4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537" creationId="{7F494DFC-D76D-498E-943C-8B880ED1FAC2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538" creationId="{A6F930A3-B208-465F-BA90-2FA05365FEFD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539" creationId="{55D4F62F-102D-4FF0-9851-2A7AE411BEF1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540" creationId="{43806FDE-825F-4C7A-BC21-85B5306291E7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541" creationId="{5A3385D0-EC65-4C3B-995E-DD0735280D0D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542" creationId="{71B7DED2-6076-46EB-9DBC-C6EA7CE2D81A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543" creationId="{3ACE9C79-1F98-4314-AAF5-141C398286C3}"/>
          </ac:spMkLst>
        </pc:spChg>
        <pc:spChg chg="mod">
          <ac:chgData name="Danny Young" userId="cb0f4ce2-eb4f-479e-8e8f-3beb257e632f" providerId="ADAL" clId="{2E47D118-234A-4614-8B59-1B2EC1D80C0D}" dt="2020-05-29T20:07:02.925" v="1288" actId="338"/>
          <ac:spMkLst>
            <pc:docMk/>
            <pc:sldMk cId="3810644438" sldId="289"/>
            <ac:spMk id="544" creationId="{7656F7F3-8B2E-4EA9-A072-64A10C0C4ADB}"/>
          </ac:spMkLst>
        </pc:spChg>
        <pc:spChg chg="mod">
          <ac:chgData name="Danny Young" userId="cb0f4ce2-eb4f-479e-8e8f-3beb257e632f" providerId="ADAL" clId="{2E47D118-234A-4614-8B59-1B2EC1D80C0D}" dt="2020-05-29T20:07:43.790" v="1292" actId="1582"/>
          <ac:spMkLst>
            <pc:docMk/>
            <pc:sldMk cId="3810644438" sldId="289"/>
            <ac:spMk id="545" creationId="{84B799D4-2525-438D-B7BC-FB2F7A6C9B19}"/>
          </ac:spMkLst>
        </pc:spChg>
        <pc:spChg chg="mod">
          <ac:chgData name="Danny Young" userId="cb0f4ce2-eb4f-479e-8e8f-3beb257e632f" providerId="ADAL" clId="{2E47D118-234A-4614-8B59-1B2EC1D80C0D}" dt="2020-05-29T20:07:26.380" v="1291" actId="1582"/>
          <ac:spMkLst>
            <pc:docMk/>
            <pc:sldMk cId="3810644438" sldId="289"/>
            <ac:spMk id="546" creationId="{B28DB60A-F4B8-41A2-BD88-1F74D2FABA50}"/>
          </ac:spMkLst>
        </pc:spChg>
        <pc:grpChg chg="mod">
          <ac:chgData name="Danny Young" userId="cb0f4ce2-eb4f-479e-8e8f-3beb257e632f" providerId="ADAL" clId="{2E47D118-234A-4614-8B59-1B2EC1D80C0D}" dt="2020-05-29T20:07:02.925" v="1288" actId="338"/>
          <ac:grpSpMkLst>
            <pc:docMk/>
            <pc:sldMk cId="3810644438" sldId="289"/>
            <ac:grpSpMk id="1" creationId="{00000000-0000-0000-0000-000000000000}"/>
          </ac:grpSpMkLst>
        </pc:grpChg>
        <pc:grpChg chg="del mod">
          <ac:chgData name="Danny Young" userId="cb0f4ce2-eb4f-479e-8e8f-3beb257e632f" providerId="ADAL" clId="{2E47D118-234A-4614-8B59-1B2EC1D80C0D}" dt="2020-05-29T19:58:50.022" v="1165" actId="478"/>
          <ac:grpSpMkLst>
            <pc:docMk/>
            <pc:sldMk cId="3810644438" sldId="289"/>
            <ac:grpSpMk id="4" creationId="{1AB262BE-497B-43C4-AB2D-2BFF2E24B3EE}"/>
          </ac:grpSpMkLst>
        </pc:grpChg>
        <pc:grpChg chg="del mod">
          <ac:chgData name="Danny Young" userId="cb0f4ce2-eb4f-479e-8e8f-3beb257e632f" providerId="ADAL" clId="{2E47D118-234A-4614-8B59-1B2EC1D80C0D}" dt="2020-05-29T20:02:32.866" v="1206" actId="478"/>
          <ac:grpSpMkLst>
            <pc:docMk/>
            <pc:sldMk cId="3810644438" sldId="289"/>
            <ac:grpSpMk id="139" creationId="{92C2D6B6-60D6-4F8B-A634-81AD7DA591ED}"/>
          </ac:grpSpMkLst>
        </pc:grpChg>
        <pc:grpChg chg="del mod">
          <ac:chgData name="Danny Young" userId="cb0f4ce2-eb4f-479e-8e8f-3beb257e632f" providerId="ADAL" clId="{2E47D118-234A-4614-8B59-1B2EC1D80C0D}" dt="2020-05-29T20:06:56.210" v="1286" actId="478"/>
          <ac:grpSpMkLst>
            <pc:docMk/>
            <pc:sldMk cId="3810644438" sldId="289"/>
            <ac:grpSpMk id="277" creationId="{F560BE9F-E25E-4EDA-9884-13C9F506FA9B}"/>
          </ac:grpSpMkLst>
        </pc:grpChg>
        <pc:grpChg chg="mod">
          <ac:chgData name="Danny Young" userId="cb0f4ce2-eb4f-479e-8e8f-3beb257e632f" providerId="ADAL" clId="{2E47D118-234A-4614-8B59-1B2EC1D80C0D}" dt="2020-05-29T20:07:02.925" v="1288" actId="338"/>
          <ac:grpSpMkLst>
            <pc:docMk/>
            <pc:sldMk cId="3810644438" sldId="289"/>
            <ac:grpSpMk id="414" creationId="{9E128EE7-5925-44A3-A549-222763EC0E57}"/>
          </ac:grpSpMkLst>
        </pc:grpChg>
        <pc:picChg chg="add del mod">
          <ac:chgData name="Danny Young" userId="cb0f4ce2-eb4f-479e-8e8f-3beb257e632f" providerId="ADAL" clId="{2E47D118-234A-4614-8B59-1B2EC1D80C0D}" dt="2020-05-29T19:56:41.090" v="1151" actId="338"/>
          <ac:picMkLst>
            <pc:docMk/>
            <pc:sldMk cId="3810644438" sldId="289"/>
            <ac:picMk id="3" creationId="{F0E5DEE5-5D77-4853-AFB8-9A3635808287}"/>
          </ac:picMkLst>
        </pc:picChg>
        <pc:picChg chg="add del mod">
          <ac:chgData name="Danny Young" userId="cb0f4ce2-eb4f-479e-8e8f-3beb257e632f" providerId="ADAL" clId="{2E47D118-234A-4614-8B59-1B2EC1D80C0D}" dt="2020-05-29T19:58:56.585" v="1167" actId="338"/>
          <ac:picMkLst>
            <pc:docMk/>
            <pc:sldMk cId="3810644438" sldId="289"/>
            <ac:picMk id="138" creationId="{F795916D-2BF8-4A74-826A-C95846A2D7AA}"/>
          </ac:picMkLst>
        </pc:picChg>
        <pc:picChg chg="add del mod">
          <ac:chgData name="Danny Young" userId="cb0f4ce2-eb4f-479e-8e8f-3beb257e632f" providerId="ADAL" clId="{2E47D118-234A-4614-8B59-1B2EC1D80C0D}" dt="2020-05-29T20:02:42.138" v="1208" actId="338"/>
          <ac:picMkLst>
            <pc:docMk/>
            <pc:sldMk cId="3810644438" sldId="289"/>
            <ac:picMk id="276" creationId="{B69E4280-47A5-4325-BF28-1E64F4D9EAA2}"/>
          </ac:picMkLst>
        </pc:picChg>
        <pc:picChg chg="add del mod">
          <ac:chgData name="Danny Young" userId="cb0f4ce2-eb4f-479e-8e8f-3beb257e632f" providerId="ADAL" clId="{2E47D118-234A-4614-8B59-1B2EC1D80C0D}" dt="2020-05-29T20:07:02.925" v="1288" actId="338"/>
          <ac:picMkLst>
            <pc:docMk/>
            <pc:sldMk cId="3810644438" sldId="289"/>
            <ac:picMk id="413" creationId="{237D481B-01DC-4C73-B599-FBEF2B8C725E}"/>
          </ac:picMkLst>
        </pc:picChg>
        <pc:cxnChg chg="add del mod">
          <ac:chgData name="Danny Young" userId="cb0f4ce2-eb4f-479e-8e8f-3beb257e632f" providerId="ADAL" clId="{2E47D118-234A-4614-8B59-1B2EC1D80C0D}" dt="2020-05-29T20:03:32.863" v="1217" actId="21"/>
          <ac:cxnSpMkLst>
            <pc:docMk/>
            <pc:sldMk cId="3810644438" sldId="289"/>
            <ac:cxnSpMk id="275" creationId="{5FB6D600-7CAF-4A2B-8B54-335B322C85C6}"/>
          </ac:cxnSpMkLst>
        </pc:cxnChg>
        <pc:cxnChg chg="add mod">
          <ac:chgData name="Danny Young" userId="cb0f4ce2-eb4f-479e-8e8f-3beb257e632f" providerId="ADAL" clId="{2E47D118-234A-4614-8B59-1B2EC1D80C0D}" dt="2020-05-29T20:07:02.925" v="1288" actId="338"/>
          <ac:cxnSpMkLst>
            <pc:docMk/>
            <pc:sldMk cId="3810644438" sldId="289"/>
            <ac:cxnSpMk id="412" creationId="{C5829D43-2302-42D8-93B1-1EB4A6B7917D}"/>
          </ac:cxnSpMkLst>
        </pc:cxnChg>
      </pc:sldChg>
    </pc:docChg>
  </pc:docChgLst>
  <pc:docChgLst>
    <pc:chgData name="Danny Young" userId="cb0f4ce2-eb4f-479e-8e8f-3beb257e632f" providerId="ADAL" clId="{40111F4F-A397-443F-9A25-18FB9FF6A936}"/>
    <pc:docChg chg="modSld">
      <pc:chgData name="Danny Young" userId="cb0f4ce2-eb4f-479e-8e8f-3beb257e632f" providerId="ADAL" clId="{40111F4F-A397-443F-9A25-18FB9FF6A936}" dt="2021-03-27T04:20:02.457" v="11" actId="20577"/>
      <pc:docMkLst>
        <pc:docMk/>
      </pc:docMkLst>
      <pc:sldChg chg="modSp mod">
        <pc:chgData name="Danny Young" userId="cb0f4ce2-eb4f-479e-8e8f-3beb257e632f" providerId="ADAL" clId="{40111F4F-A397-443F-9A25-18FB9FF6A936}" dt="2021-03-27T04:20:02.457" v="11" actId="20577"/>
        <pc:sldMkLst>
          <pc:docMk/>
          <pc:sldMk cId="1544816061" sldId="256"/>
        </pc:sldMkLst>
        <pc:spChg chg="mod">
          <ac:chgData name="Danny Young" userId="cb0f4ce2-eb4f-479e-8e8f-3beb257e632f" providerId="ADAL" clId="{40111F4F-A397-443F-9A25-18FB9FF6A936}" dt="2021-03-27T04:20:02.457" v="11" actId="20577"/>
          <ac:spMkLst>
            <pc:docMk/>
            <pc:sldMk cId="1544816061" sldId="256"/>
            <ac:spMk id="2" creationId="{00000000-0000-0000-0000-000000000000}"/>
          </ac:spMkLst>
        </pc:spChg>
      </pc:sldChg>
    </pc:docChg>
  </pc:docChgLst>
  <pc:docChgLst>
    <pc:chgData name="Danny Young" userId="cb0f4ce2-eb4f-479e-8e8f-3beb257e632f" providerId="ADAL" clId="{C1CD08AF-787C-4818-B0DB-75E27ADC615A}"/>
    <pc:docChg chg="undo custSel addSld modSld">
      <pc:chgData name="Danny Young" userId="cb0f4ce2-eb4f-479e-8e8f-3beb257e632f" providerId="ADAL" clId="{C1CD08AF-787C-4818-B0DB-75E27ADC615A}" dt="2020-05-28T20:11:53.519" v="501" actId="1076"/>
      <pc:docMkLst>
        <pc:docMk/>
      </pc:docMkLst>
      <pc:sldChg chg="addSp delSp modSp new mod">
        <pc:chgData name="Danny Young" userId="cb0f4ce2-eb4f-479e-8e8f-3beb257e632f" providerId="ADAL" clId="{C1CD08AF-787C-4818-B0DB-75E27ADC615A}" dt="2020-05-28T19:56:17.777" v="105" actId="692"/>
        <pc:sldMkLst>
          <pc:docMk/>
          <pc:sldMk cId="2580042523" sldId="286"/>
        </pc:sldMkLst>
        <pc:spChg chg="del">
          <ac:chgData name="Danny Young" userId="cb0f4ce2-eb4f-479e-8e8f-3beb257e632f" providerId="ADAL" clId="{C1CD08AF-787C-4818-B0DB-75E27ADC615A}" dt="2020-05-28T19:54:31.224" v="80" actId="478"/>
          <ac:spMkLst>
            <pc:docMk/>
            <pc:sldMk cId="2580042523" sldId="286"/>
            <ac:spMk id="2" creationId="{FF85FBEC-0831-425E-9681-A5E49C5FBA0E}"/>
          </ac:spMkLst>
        </pc:spChg>
        <pc:spChg chg="mod">
          <ac:chgData name="Danny Young" userId="cb0f4ce2-eb4f-479e-8e8f-3beb257e632f" providerId="ADAL" clId="{C1CD08AF-787C-4818-B0DB-75E27ADC615A}" dt="2020-05-28T19:55:23.475" v="92" actId="338"/>
          <ac:spMkLst>
            <pc:docMk/>
            <pc:sldMk cId="2580042523" sldId="286"/>
            <ac:spMk id="3" creationId="{410CCDC8-0828-45EA-A203-90A663B1BF73}"/>
          </ac:spMkLst>
        </pc:spChg>
        <pc:spChg chg="add del mod">
          <ac:chgData name="Danny Young" userId="cb0f4ce2-eb4f-479e-8e8f-3beb257e632f" providerId="ADAL" clId="{C1CD08AF-787C-4818-B0DB-75E27ADC615A}" dt="2020-05-28T19:53:51.640" v="2"/>
          <ac:spMkLst>
            <pc:docMk/>
            <pc:sldMk cId="2580042523" sldId="286"/>
            <ac:spMk id="4" creationId="{D5090423-B387-4934-8B5B-BCF4625DBA18}"/>
          </ac:spMkLst>
        </pc:spChg>
        <pc:spChg chg="add del mod">
          <ac:chgData name="Danny Young" userId="cb0f4ce2-eb4f-479e-8e8f-3beb257e632f" providerId="ADAL" clId="{C1CD08AF-787C-4818-B0DB-75E27ADC615A}" dt="2020-05-28T19:54:11.477" v="5" actId="478"/>
          <ac:spMkLst>
            <pc:docMk/>
            <pc:sldMk cId="2580042523" sldId="286"/>
            <ac:spMk id="5" creationId="{A1B08A47-6F29-4DAA-B9AA-CDA4C2133008}"/>
          </ac:spMkLst>
        </pc:spChg>
        <pc:spChg chg="mod">
          <ac:chgData name="Danny Young" userId="cb0f4ce2-eb4f-479e-8e8f-3beb257e632f" providerId="ADAL" clId="{C1CD08AF-787C-4818-B0DB-75E27ADC615A}" dt="2020-05-28T19:55:44.223" v="99" actId="692"/>
          <ac:spMkLst>
            <pc:docMk/>
            <pc:sldMk cId="2580042523" sldId="286"/>
            <ac:spMk id="8" creationId="{F26A7D6E-4825-4EB1-8E34-082541F456C1}"/>
          </ac:spMkLst>
        </pc:spChg>
        <pc:spChg chg="mod">
          <ac:chgData name="Danny Young" userId="cb0f4ce2-eb4f-479e-8e8f-3beb257e632f" providerId="ADAL" clId="{C1CD08AF-787C-4818-B0DB-75E27ADC615A}" dt="2020-05-28T19:55:23.475" v="92" actId="338"/>
          <ac:spMkLst>
            <pc:docMk/>
            <pc:sldMk cId="2580042523" sldId="286"/>
            <ac:spMk id="9" creationId="{2FB9F732-45C9-4D29-AE18-BD67B0C70C31}"/>
          </ac:spMkLst>
        </pc:spChg>
        <pc:spChg chg="mod">
          <ac:chgData name="Danny Young" userId="cb0f4ce2-eb4f-479e-8e8f-3beb257e632f" providerId="ADAL" clId="{C1CD08AF-787C-4818-B0DB-75E27ADC615A}" dt="2020-05-28T19:55:23.475" v="92" actId="338"/>
          <ac:spMkLst>
            <pc:docMk/>
            <pc:sldMk cId="2580042523" sldId="286"/>
            <ac:spMk id="10" creationId="{21170D6A-FAB2-4085-9F64-A8C05279A8BC}"/>
          </ac:spMkLst>
        </pc:spChg>
        <pc:spChg chg="mod">
          <ac:chgData name="Danny Young" userId="cb0f4ce2-eb4f-479e-8e8f-3beb257e632f" providerId="ADAL" clId="{C1CD08AF-787C-4818-B0DB-75E27ADC615A}" dt="2020-05-28T19:55:23.475" v="92" actId="338"/>
          <ac:spMkLst>
            <pc:docMk/>
            <pc:sldMk cId="2580042523" sldId="286"/>
            <ac:spMk id="11" creationId="{974288F3-B885-4BBD-9B31-149370609162}"/>
          </ac:spMkLst>
        </pc:spChg>
        <pc:spChg chg="mod">
          <ac:chgData name="Danny Young" userId="cb0f4ce2-eb4f-479e-8e8f-3beb257e632f" providerId="ADAL" clId="{C1CD08AF-787C-4818-B0DB-75E27ADC615A}" dt="2020-05-28T19:55:23.475" v="92" actId="338"/>
          <ac:spMkLst>
            <pc:docMk/>
            <pc:sldMk cId="2580042523" sldId="286"/>
            <ac:spMk id="12" creationId="{8F0DC803-C166-4F41-BDFE-A65AE6F9B9BB}"/>
          </ac:spMkLst>
        </pc:spChg>
        <pc:spChg chg="mod">
          <ac:chgData name="Danny Young" userId="cb0f4ce2-eb4f-479e-8e8f-3beb257e632f" providerId="ADAL" clId="{C1CD08AF-787C-4818-B0DB-75E27ADC615A}" dt="2020-05-28T19:55:23.475" v="92" actId="338"/>
          <ac:spMkLst>
            <pc:docMk/>
            <pc:sldMk cId="2580042523" sldId="286"/>
            <ac:spMk id="13" creationId="{28521A09-1DED-422D-A49C-11FCE5844AF6}"/>
          </ac:spMkLst>
        </pc:spChg>
        <pc:spChg chg="mod">
          <ac:chgData name="Danny Young" userId="cb0f4ce2-eb4f-479e-8e8f-3beb257e632f" providerId="ADAL" clId="{C1CD08AF-787C-4818-B0DB-75E27ADC615A}" dt="2020-05-28T19:55:23.475" v="92" actId="338"/>
          <ac:spMkLst>
            <pc:docMk/>
            <pc:sldMk cId="2580042523" sldId="286"/>
            <ac:spMk id="14" creationId="{B8BCCBBC-3B21-4518-B92D-E8A3D09E57A1}"/>
          </ac:spMkLst>
        </pc:spChg>
        <pc:spChg chg="mod">
          <ac:chgData name="Danny Young" userId="cb0f4ce2-eb4f-479e-8e8f-3beb257e632f" providerId="ADAL" clId="{C1CD08AF-787C-4818-B0DB-75E27ADC615A}" dt="2020-05-28T19:55:23.475" v="92" actId="338"/>
          <ac:spMkLst>
            <pc:docMk/>
            <pc:sldMk cId="2580042523" sldId="286"/>
            <ac:spMk id="15" creationId="{3053765D-AB9B-4D47-80F8-22D3C29A4026}"/>
          </ac:spMkLst>
        </pc:spChg>
        <pc:spChg chg="mod">
          <ac:chgData name="Danny Young" userId="cb0f4ce2-eb4f-479e-8e8f-3beb257e632f" providerId="ADAL" clId="{C1CD08AF-787C-4818-B0DB-75E27ADC615A}" dt="2020-05-28T19:55:23.475" v="92" actId="338"/>
          <ac:spMkLst>
            <pc:docMk/>
            <pc:sldMk cId="2580042523" sldId="286"/>
            <ac:spMk id="16" creationId="{A7C1E5F1-9A9B-41E2-896F-22B98828C86A}"/>
          </ac:spMkLst>
        </pc:spChg>
        <pc:spChg chg="mod">
          <ac:chgData name="Danny Young" userId="cb0f4ce2-eb4f-479e-8e8f-3beb257e632f" providerId="ADAL" clId="{C1CD08AF-787C-4818-B0DB-75E27ADC615A}" dt="2020-05-28T19:55:23.475" v="92" actId="338"/>
          <ac:spMkLst>
            <pc:docMk/>
            <pc:sldMk cId="2580042523" sldId="286"/>
            <ac:spMk id="17" creationId="{5BC20478-16F2-4AC9-9C66-B99B0B77382F}"/>
          </ac:spMkLst>
        </pc:spChg>
        <pc:spChg chg="mod">
          <ac:chgData name="Danny Young" userId="cb0f4ce2-eb4f-479e-8e8f-3beb257e632f" providerId="ADAL" clId="{C1CD08AF-787C-4818-B0DB-75E27ADC615A}" dt="2020-05-28T19:55:23.475" v="92" actId="338"/>
          <ac:spMkLst>
            <pc:docMk/>
            <pc:sldMk cId="2580042523" sldId="286"/>
            <ac:spMk id="18" creationId="{38D96CEC-D59C-4D5A-AE78-8B15FB681CD6}"/>
          </ac:spMkLst>
        </pc:spChg>
        <pc:spChg chg="mod">
          <ac:chgData name="Danny Young" userId="cb0f4ce2-eb4f-479e-8e8f-3beb257e632f" providerId="ADAL" clId="{C1CD08AF-787C-4818-B0DB-75E27ADC615A}" dt="2020-05-28T19:55:23.475" v="92" actId="338"/>
          <ac:spMkLst>
            <pc:docMk/>
            <pc:sldMk cId="2580042523" sldId="286"/>
            <ac:spMk id="19" creationId="{AE879B73-2613-416D-9285-3CFB19C1DD5B}"/>
          </ac:spMkLst>
        </pc:spChg>
        <pc:spChg chg="mod">
          <ac:chgData name="Danny Young" userId="cb0f4ce2-eb4f-479e-8e8f-3beb257e632f" providerId="ADAL" clId="{C1CD08AF-787C-4818-B0DB-75E27ADC615A}" dt="2020-05-28T19:55:23.475" v="92" actId="338"/>
          <ac:spMkLst>
            <pc:docMk/>
            <pc:sldMk cId="2580042523" sldId="286"/>
            <ac:spMk id="20" creationId="{D7F6E924-A428-41D8-8250-F1AABC48BBB6}"/>
          </ac:spMkLst>
        </pc:spChg>
        <pc:spChg chg="mod">
          <ac:chgData name="Danny Young" userId="cb0f4ce2-eb4f-479e-8e8f-3beb257e632f" providerId="ADAL" clId="{C1CD08AF-787C-4818-B0DB-75E27ADC615A}" dt="2020-05-28T19:55:23.475" v="92" actId="338"/>
          <ac:spMkLst>
            <pc:docMk/>
            <pc:sldMk cId="2580042523" sldId="286"/>
            <ac:spMk id="21" creationId="{1A784464-483A-48B3-BD1A-93B7BEC5E976}"/>
          </ac:spMkLst>
        </pc:spChg>
        <pc:spChg chg="mod">
          <ac:chgData name="Danny Young" userId="cb0f4ce2-eb4f-479e-8e8f-3beb257e632f" providerId="ADAL" clId="{C1CD08AF-787C-4818-B0DB-75E27ADC615A}" dt="2020-05-28T19:55:23.475" v="92" actId="338"/>
          <ac:spMkLst>
            <pc:docMk/>
            <pc:sldMk cId="2580042523" sldId="286"/>
            <ac:spMk id="22" creationId="{8CD58872-5CB6-4E61-A41A-4AB426794A5D}"/>
          </ac:spMkLst>
        </pc:spChg>
        <pc:spChg chg="mod">
          <ac:chgData name="Danny Young" userId="cb0f4ce2-eb4f-479e-8e8f-3beb257e632f" providerId="ADAL" clId="{C1CD08AF-787C-4818-B0DB-75E27ADC615A}" dt="2020-05-28T19:55:23.475" v="92" actId="338"/>
          <ac:spMkLst>
            <pc:docMk/>
            <pc:sldMk cId="2580042523" sldId="286"/>
            <ac:spMk id="23" creationId="{4A6216BE-317B-4462-8D4D-2C9B57F8015A}"/>
          </ac:spMkLst>
        </pc:spChg>
        <pc:spChg chg="mod">
          <ac:chgData name="Danny Young" userId="cb0f4ce2-eb4f-479e-8e8f-3beb257e632f" providerId="ADAL" clId="{C1CD08AF-787C-4818-B0DB-75E27ADC615A}" dt="2020-05-28T19:55:23.475" v="92" actId="338"/>
          <ac:spMkLst>
            <pc:docMk/>
            <pc:sldMk cId="2580042523" sldId="286"/>
            <ac:spMk id="24" creationId="{0827F8D9-69A3-4239-A2E2-C63AE4503D9F}"/>
          </ac:spMkLst>
        </pc:spChg>
        <pc:spChg chg="mod">
          <ac:chgData name="Danny Young" userId="cb0f4ce2-eb4f-479e-8e8f-3beb257e632f" providerId="ADAL" clId="{C1CD08AF-787C-4818-B0DB-75E27ADC615A}" dt="2020-05-28T19:55:23.475" v="92" actId="338"/>
          <ac:spMkLst>
            <pc:docMk/>
            <pc:sldMk cId="2580042523" sldId="286"/>
            <ac:spMk id="25" creationId="{11245CD1-1232-41AF-8BF3-930455DDE4B2}"/>
          </ac:spMkLst>
        </pc:spChg>
        <pc:spChg chg="mod">
          <ac:chgData name="Danny Young" userId="cb0f4ce2-eb4f-479e-8e8f-3beb257e632f" providerId="ADAL" clId="{C1CD08AF-787C-4818-B0DB-75E27ADC615A}" dt="2020-05-28T19:55:23.475" v="92" actId="338"/>
          <ac:spMkLst>
            <pc:docMk/>
            <pc:sldMk cId="2580042523" sldId="286"/>
            <ac:spMk id="26" creationId="{4A7369E5-71E3-414C-A78E-8F069C32CDC4}"/>
          </ac:spMkLst>
        </pc:spChg>
        <pc:spChg chg="mod">
          <ac:chgData name="Danny Young" userId="cb0f4ce2-eb4f-479e-8e8f-3beb257e632f" providerId="ADAL" clId="{C1CD08AF-787C-4818-B0DB-75E27ADC615A}" dt="2020-05-28T19:55:23.475" v="92" actId="338"/>
          <ac:spMkLst>
            <pc:docMk/>
            <pc:sldMk cId="2580042523" sldId="286"/>
            <ac:spMk id="27" creationId="{7D3F9B6D-BA41-490A-80FE-B9FFFB8FD20B}"/>
          </ac:spMkLst>
        </pc:spChg>
        <pc:spChg chg="mod">
          <ac:chgData name="Danny Young" userId="cb0f4ce2-eb4f-479e-8e8f-3beb257e632f" providerId="ADAL" clId="{C1CD08AF-787C-4818-B0DB-75E27ADC615A}" dt="2020-05-28T19:55:23.475" v="92" actId="338"/>
          <ac:spMkLst>
            <pc:docMk/>
            <pc:sldMk cId="2580042523" sldId="286"/>
            <ac:spMk id="28" creationId="{8C71E78C-4DBF-49F2-8DAA-C62243CD2937}"/>
          </ac:spMkLst>
        </pc:spChg>
        <pc:spChg chg="mod">
          <ac:chgData name="Danny Young" userId="cb0f4ce2-eb4f-479e-8e8f-3beb257e632f" providerId="ADAL" clId="{C1CD08AF-787C-4818-B0DB-75E27ADC615A}" dt="2020-05-28T19:55:23.475" v="92" actId="338"/>
          <ac:spMkLst>
            <pc:docMk/>
            <pc:sldMk cId="2580042523" sldId="286"/>
            <ac:spMk id="29" creationId="{2C843C2A-80EB-4CD8-BE79-D9BED2767DD6}"/>
          </ac:spMkLst>
        </pc:spChg>
        <pc:spChg chg="mod">
          <ac:chgData name="Danny Young" userId="cb0f4ce2-eb4f-479e-8e8f-3beb257e632f" providerId="ADAL" clId="{C1CD08AF-787C-4818-B0DB-75E27ADC615A}" dt="2020-05-28T19:55:23.475" v="92" actId="338"/>
          <ac:spMkLst>
            <pc:docMk/>
            <pc:sldMk cId="2580042523" sldId="286"/>
            <ac:spMk id="30" creationId="{34EC5F1B-C5B2-43A5-9433-BC55B817A575}"/>
          </ac:spMkLst>
        </pc:spChg>
        <pc:spChg chg="mod">
          <ac:chgData name="Danny Young" userId="cb0f4ce2-eb4f-479e-8e8f-3beb257e632f" providerId="ADAL" clId="{C1CD08AF-787C-4818-B0DB-75E27ADC615A}" dt="2020-05-28T19:55:23.475" v="92" actId="338"/>
          <ac:spMkLst>
            <pc:docMk/>
            <pc:sldMk cId="2580042523" sldId="286"/>
            <ac:spMk id="31" creationId="{DEE57FEA-EC1A-435B-8ECF-3252BCF97319}"/>
          </ac:spMkLst>
        </pc:spChg>
        <pc:spChg chg="mod">
          <ac:chgData name="Danny Young" userId="cb0f4ce2-eb4f-479e-8e8f-3beb257e632f" providerId="ADAL" clId="{C1CD08AF-787C-4818-B0DB-75E27ADC615A}" dt="2020-05-28T19:55:23.475" v="92" actId="338"/>
          <ac:spMkLst>
            <pc:docMk/>
            <pc:sldMk cId="2580042523" sldId="286"/>
            <ac:spMk id="32" creationId="{514FE74B-17AD-4134-8D7D-DFC3CE95E920}"/>
          </ac:spMkLst>
        </pc:spChg>
        <pc:spChg chg="mod">
          <ac:chgData name="Danny Young" userId="cb0f4ce2-eb4f-479e-8e8f-3beb257e632f" providerId="ADAL" clId="{C1CD08AF-787C-4818-B0DB-75E27ADC615A}" dt="2020-05-28T19:55:23.475" v="92" actId="338"/>
          <ac:spMkLst>
            <pc:docMk/>
            <pc:sldMk cId="2580042523" sldId="286"/>
            <ac:spMk id="33" creationId="{7A8E5EDE-AA75-492B-BA6C-E626BA7BD7DF}"/>
          </ac:spMkLst>
        </pc:spChg>
        <pc:spChg chg="mod">
          <ac:chgData name="Danny Young" userId="cb0f4ce2-eb4f-479e-8e8f-3beb257e632f" providerId="ADAL" clId="{C1CD08AF-787C-4818-B0DB-75E27ADC615A}" dt="2020-05-28T19:55:23.475" v="92" actId="338"/>
          <ac:spMkLst>
            <pc:docMk/>
            <pc:sldMk cId="2580042523" sldId="286"/>
            <ac:spMk id="34" creationId="{74EA1FCF-A5A4-4CE8-ABB8-9E25DDEEFEE4}"/>
          </ac:spMkLst>
        </pc:spChg>
        <pc:spChg chg="mod">
          <ac:chgData name="Danny Young" userId="cb0f4ce2-eb4f-479e-8e8f-3beb257e632f" providerId="ADAL" clId="{C1CD08AF-787C-4818-B0DB-75E27ADC615A}" dt="2020-05-28T19:55:23.475" v="92" actId="338"/>
          <ac:spMkLst>
            <pc:docMk/>
            <pc:sldMk cId="2580042523" sldId="286"/>
            <ac:spMk id="35" creationId="{609BD8F3-D11A-42F1-A502-4C371918E36F}"/>
          </ac:spMkLst>
        </pc:spChg>
        <pc:spChg chg="mod">
          <ac:chgData name="Danny Young" userId="cb0f4ce2-eb4f-479e-8e8f-3beb257e632f" providerId="ADAL" clId="{C1CD08AF-787C-4818-B0DB-75E27ADC615A}" dt="2020-05-28T19:55:23.475" v="92" actId="338"/>
          <ac:spMkLst>
            <pc:docMk/>
            <pc:sldMk cId="2580042523" sldId="286"/>
            <ac:spMk id="36" creationId="{56D167C6-5DB3-48C9-BC2A-C19541040477}"/>
          </ac:spMkLst>
        </pc:spChg>
        <pc:spChg chg="mod">
          <ac:chgData name="Danny Young" userId="cb0f4ce2-eb4f-479e-8e8f-3beb257e632f" providerId="ADAL" clId="{C1CD08AF-787C-4818-B0DB-75E27ADC615A}" dt="2020-05-28T19:55:23.475" v="92" actId="338"/>
          <ac:spMkLst>
            <pc:docMk/>
            <pc:sldMk cId="2580042523" sldId="286"/>
            <ac:spMk id="37" creationId="{D2D663F7-1A2F-401D-8984-C085DC9F0065}"/>
          </ac:spMkLst>
        </pc:spChg>
        <pc:spChg chg="mod">
          <ac:chgData name="Danny Young" userId="cb0f4ce2-eb4f-479e-8e8f-3beb257e632f" providerId="ADAL" clId="{C1CD08AF-787C-4818-B0DB-75E27ADC615A}" dt="2020-05-28T19:55:23.475" v="92" actId="338"/>
          <ac:spMkLst>
            <pc:docMk/>
            <pc:sldMk cId="2580042523" sldId="286"/>
            <ac:spMk id="38" creationId="{AB791DF3-1800-4434-BD26-1A2E9C521511}"/>
          </ac:spMkLst>
        </pc:spChg>
        <pc:spChg chg="mod">
          <ac:chgData name="Danny Young" userId="cb0f4ce2-eb4f-479e-8e8f-3beb257e632f" providerId="ADAL" clId="{C1CD08AF-787C-4818-B0DB-75E27ADC615A}" dt="2020-05-28T19:55:23.475" v="92" actId="338"/>
          <ac:spMkLst>
            <pc:docMk/>
            <pc:sldMk cId="2580042523" sldId="286"/>
            <ac:spMk id="39" creationId="{E1587653-A1DF-4473-9897-73B01D06D96A}"/>
          </ac:spMkLst>
        </pc:spChg>
        <pc:spChg chg="mod">
          <ac:chgData name="Danny Young" userId="cb0f4ce2-eb4f-479e-8e8f-3beb257e632f" providerId="ADAL" clId="{C1CD08AF-787C-4818-B0DB-75E27ADC615A}" dt="2020-05-28T19:55:23.475" v="92" actId="338"/>
          <ac:spMkLst>
            <pc:docMk/>
            <pc:sldMk cId="2580042523" sldId="286"/>
            <ac:spMk id="40" creationId="{CA977BFC-942E-41C7-95C6-3E7C0F7BF3D8}"/>
          </ac:spMkLst>
        </pc:spChg>
        <pc:spChg chg="mod">
          <ac:chgData name="Danny Young" userId="cb0f4ce2-eb4f-479e-8e8f-3beb257e632f" providerId="ADAL" clId="{C1CD08AF-787C-4818-B0DB-75E27ADC615A}" dt="2020-05-28T19:55:23.475" v="92" actId="338"/>
          <ac:spMkLst>
            <pc:docMk/>
            <pc:sldMk cId="2580042523" sldId="286"/>
            <ac:spMk id="41" creationId="{F44CCD76-31BF-4FB0-9518-A87F02B6F498}"/>
          </ac:spMkLst>
        </pc:spChg>
        <pc:spChg chg="mod">
          <ac:chgData name="Danny Young" userId="cb0f4ce2-eb4f-479e-8e8f-3beb257e632f" providerId="ADAL" clId="{C1CD08AF-787C-4818-B0DB-75E27ADC615A}" dt="2020-05-28T19:55:23.475" v="92" actId="338"/>
          <ac:spMkLst>
            <pc:docMk/>
            <pc:sldMk cId="2580042523" sldId="286"/>
            <ac:spMk id="42" creationId="{7CAF3666-DE95-49F7-A3F2-2DBCBEFC1D9B}"/>
          </ac:spMkLst>
        </pc:spChg>
        <pc:spChg chg="mod">
          <ac:chgData name="Danny Young" userId="cb0f4ce2-eb4f-479e-8e8f-3beb257e632f" providerId="ADAL" clId="{C1CD08AF-787C-4818-B0DB-75E27ADC615A}" dt="2020-05-28T19:55:23.475" v="92" actId="338"/>
          <ac:spMkLst>
            <pc:docMk/>
            <pc:sldMk cId="2580042523" sldId="286"/>
            <ac:spMk id="43" creationId="{2D5B993C-698A-4343-A0F7-D064BBCE6B34}"/>
          </ac:spMkLst>
        </pc:spChg>
        <pc:spChg chg="mod">
          <ac:chgData name="Danny Young" userId="cb0f4ce2-eb4f-479e-8e8f-3beb257e632f" providerId="ADAL" clId="{C1CD08AF-787C-4818-B0DB-75E27ADC615A}" dt="2020-05-28T19:55:23.475" v="92" actId="338"/>
          <ac:spMkLst>
            <pc:docMk/>
            <pc:sldMk cId="2580042523" sldId="286"/>
            <ac:spMk id="44" creationId="{55ABFEE9-FFA7-445D-BA4B-836B2F9145B1}"/>
          </ac:spMkLst>
        </pc:spChg>
        <pc:spChg chg="mod">
          <ac:chgData name="Danny Young" userId="cb0f4ce2-eb4f-479e-8e8f-3beb257e632f" providerId="ADAL" clId="{C1CD08AF-787C-4818-B0DB-75E27ADC615A}" dt="2020-05-28T19:55:23.475" v="92" actId="338"/>
          <ac:spMkLst>
            <pc:docMk/>
            <pc:sldMk cId="2580042523" sldId="286"/>
            <ac:spMk id="45" creationId="{1668726D-DFC7-4CE4-BC5D-73886BD3BB0F}"/>
          </ac:spMkLst>
        </pc:spChg>
        <pc:spChg chg="mod">
          <ac:chgData name="Danny Young" userId="cb0f4ce2-eb4f-479e-8e8f-3beb257e632f" providerId="ADAL" clId="{C1CD08AF-787C-4818-B0DB-75E27ADC615A}" dt="2020-05-28T19:55:23.475" v="92" actId="338"/>
          <ac:spMkLst>
            <pc:docMk/>
            <pc:sldMk cId="2580042523" sldId="286"/>
            <ac:spMk id="46" creationId="{F7F086A1-57D4-47EB-9455-987120F657A0}"/>
          </ac:spMkLst>
        </pc:spChg>
        <pc:spChg chg="mod">
          <ac:chgData name="Danny Young" userId="cb0f4ce2-eb4f-479e-8e8f-3beb257e632f" providerId="ADAL" clId="{C1CD08AF-787C-4818-B0DB-75E27ADC615A}" dt="2020-05-28T19:55:23.475" v="92" actId="338"/>
          <ac:spMkLst>
            <pc:docMk/>
            <pc:sldMk cId="2580042523" sldId="286"/>
            <ac:spMk id="47" creationId="{EFB5FA62-57C9-46DD-AE33-01E4D452E30C}"/>
          </ac:spMkLst>
        </pc:spChg>
        <pc:spChg chg="mod">
          <ac:chgData name="Danny Young" userId="cb0f4ce2-eb4f-479e-8e8f-3beb257e632f" providerId="ADAL" clId="{C1CD08AF-787C-4818-B0DB-75E27ADC615A}" dt="2020-05-28T19:55:23.475" v="92" actId="338"/>
          <ac:spMkLst>
            <pc:docMk/>
            <pc:sldMk cId="2580042523" sldId="286"/>
            <ac:spMk id="48" creationId="{621A479D-CE9D-40A2-85AD-8DB629B935AC}"/>
          </ac:spMkLst>
        </pc:spChg>
        <pc:spChg chg="mod">
          <ac:chgData name="Danny Young" userId="cb0f4ce2-eb4f-479e-8e8f-3beb257e632f" providerId="ADAL" clId="{C1CD08AF-787C-4818-B0DB-75E27ADC615A}" dt="2020-05-28T19:55:23.475" v="92" actId="338"/>
          <ac:spMkLst>
            <pc:docMk/>
            <pc:sldMk cId="2580042523" sldId="286"/>
            <ac:spMk id="49" creationId="{3F1733B2-F38A-4997-9681-FC051547460E}"/>
          </ac:spMkLst>
        </pc:spChg>
        <pc:spChg chg="mod">
          <ac:chgData name="Danny Young" userId="cb0f4ce2-eb4f-479e-8e8f-3beb257e632f" providerId="ADAL" clId="{C1CD08AF-787C-4818-B0DB-75E27ADC615A}" dt="2020-05-28T19:55:23.475" v="92" actId="338"/>
          <ac:spMkLst>
            <pc:docMk/>
            <pc:sldMk cId="2580042523" sldId="286"/>
            <ac:spMk id="50" creationId="{353D3305-A4CC-4DC6-8880-11240D3B93A0}"/>
          </ac:spMkLst>
        </pc:spChg>
        <pc:spChg chg="mod">
          <ac:chgData name="Danny Young" userId="cb0f4ce2-eb4f-479e-8e8f-3beb257e632f" providerId="ADAL" clId="{C1CD08AF-787C-4818-B0DB-75E27ADC615A}" dt="2020-05-28T19:55:23.475" v="92" actId="338"/>
          <ac:spMkLst>
            <pc:docMk/>
            <pc:sldMk cId="2580042523" sldId="286"/>
            <ac:spMk id="51" creationId="{520FFFC8-7C06-4288-952D-B85B5F387A99}"/>
          </ac:spMkLst>
        </pc:spChg>
        <pc:spChg chg="mod">
          <ac:chgData name="Danny Young" userId="cb0f4ce2-eb4f-479e-8e8f-3beb257e632f" providerId="ADAL" clId="{C1CD08AF-787C-4818-B0DB-75E27ADC615A}" dt="2020-05-28T19:55:23.475" v="92" actId="338"/>
          <ac:spMkLst>
            <pc:docMk/>
            <pc:sldMk cId="2580042523" sldId="286"/>
            <ac:spMk id="52" creationId="{47ADB985-18DD-4D64-A38D-EC4FF95455FD}"/>
          </ac:spMkLst>
        </pc:spChg>
        <pc:spChg chg="mod">
          <ac:chgData name="Danny Young" userId="cb0f4ce2-eb4f-479e-8e8f-3beb257e632f" providerId="ADAL" clId="{C1CD08AF-787C-4818-B0DB-75E27ADC615A}" dt="2020-05-28T19:55:23.475" v="92" actId="338"/>
          <ac:spMkLst>
            <pc:docMk/>
            <pc:sldMk cId="2580042523" sldId="286"/>
            <ac:spMk id="53" creationId="{C0711809-FDA0-4B83-BEDA-BBC98ABE890E}"/>
          </ac:spMkLst>
        </pc:spChg>
        <pc:spChg chg="mod">
          <ac:chgData name="Danny Young" userId="cb0f4ce2-eb4f-479e-8e8f-3beb257e632f" providerId="ADAL" clId="{C1CD08AF-787C-4818-B0DB-75E27ADC615A}" dt="2020-05-28T19:55:23.475" v="92" actId="338"/>
          <ac:spMkLst>
            <pc:docMk/>
            <pc:sldMk cId="2580042523" sldId="286"/>
            <ac:spMk id="54" creationId="{551D8AC0-E258-42FC-87FE-5370EC0E8BEB}"/>
          </ac:spMkLst>
        </pc:spChg>
        <pc:spChg chg="mod">
          <ac:chgData name="Danny Young" userId="cb0f4ce2-eb4f-479e-8e8f-3beb257e632f" providerId="ADAL" clId="{C1CD08AF-787C-4818-B0DB-75E27ADC615A}" dt="2020-05-28T19:55:23.475" v="92" actId="338"/>
          <ac:spMkLst>
            <pc:docMk/>
            <pc:sldMk cId="2580042523" sldId="286"/>
            <ac:spMk id="55" creationId="{9293F865-09DF-4AFA-8E1A-1233798A452B}"/>
          </ac:spMkLst>
        </pc:spChg>
        <pc:spChg chg="mod">
          <ac:chgData name="Danny Young" userId="cb0f4ce2-eb4f-479e-8e8f-3beb257e632f" providerId="ADAL" clId="{C1CD08AF-787C-4818-B0DB-75E27ADC615A}" dt="2020-05-28T19:55:23.475" v="92" actId="338"/>
          <ac:spMkLst>
            <pc:docMk/>
            <pc:sldMk cId="2580042523" sldId="286"/>
            <ac:spMk id="56" creationId="{C45C3379-2366-470E-99C2-37EFFB3EEBA7}"/>
          </ac:spMkLst>
        </pc:spChg>
        <pc:spChg chg="mod">
          <ac:chgData name="Danny Young" userId="cb0f4ce2-eb4f-479e-8e8f-3beb257e632f" providerId="ADAL" clId="{C1CD08AF-787C-4818-B0DB-75E27ADC615A}" dt="2020-05-28T19:55:23.475" v="92" actId="338"/>
          <ac:spMkLst>
            <pc:docMk/>
            <pc:sldMk cId="2580042523" sldId="286"/>
            <ac:spMk id="57" creationId="{CCA6E3A1-5B0B-4DD0-8A40-FAABA230DD11}"/>
          </ac:spMkLst>
        </pc:spChg>
        <pc:spChg chg="mod">
          <ac:chgData name="Danny Young" userId="cb0f4ce2-eb4f-479e-8e8f-3beb257e632f" providerId="ADAL" clId="{C1CD08AF-787C-4818-B0DB-75E27ADC615A}" dt="2020-05-28T19:55:23.475" v="92" actId="338"/>
          <ac:spMkLst>
            <pc:docMk/>
            <pc:sldMk cId="2580042523" sldId="286"/>
            <ac:spMk id="58" creationId="{EAC0E295-2FB9-483B-995C-058D0B856D1F}"/>
          </ac:spMkLst>
        </pc:spChg>
        <pc:spChg chg="mod">
          <ac:chgData name="Danny Young" userId="cb0f4ce2-eb4f-479e-8e8f-3beb257e632f" providerId="ADAL" clId="{C1CD08AF-787C-4818-B0DB-75E27ADC615A}" dt="2020-05-28T19:55:23.475" v="92" actId="338"/>
          <ac:spMkLst>
            <pc:docMk/>
            <pc:sldMk cId="2580042523" sldId="286"/>
            <ac:spMk id="59" creationId="{41F52674-1DCA-44F4-B768-E5FD763A66B3}"/>
          </ac:spMkLst>
        </pc:spChg>
        <pc:spChg chg="mod">
          <ac:chgData name="Danny Young" userId="cb0f4ce2-eb4f-479e-8e8f-3beb257e632f" providerId="ADAL" clId="{C1CD08AF-787C-4818-B0DB-75E27ADC615A}" dt="2020-05-28T19:55:23.475" v="92" actId="338"/>
          <ac:spMkLst>
            <pc:docMk/>
            <pc:sldMk cId="2580042523" sldId="286"/>
            <ac:spMk id="60" creationId="{0EE05162-05FF-474F-8FFA-D72AF32BFBC5}"/>
          </ac:spMkLst>
        </pc:spChg>
        <pc:spChg chg="mod">
          <ac:chgData name="Danny Young" userId="cb0f4ce2-eb4f-479e-8e8f-3beb257e632f" providerId="ADAL" clId="{C1CD08AF-787C-4818-B0DB-75E27ADC615A}" dt="2020-05-28T19:55:23.475" v="92" actId="338"/>
          <ac:spMkLst>
            <pc:docMk/>
            <pc:sldMk cId="2580042523" sldId="286"/>
            <ac:spMk id="61" creationId="{058C400A-20A1-417B-806D-87B72D4B4A84}"/>
          </ac:spMkLst>
        </pc:spChg>
        <pc:spChg chg="mod">
          <ac:chgData name="Danny Young" userId="cb0f4ce2-eb4f-479e-8e8f-3beb257e632f" providerId="ADAL" clId="{C1CD08AF-787C-4818-B0DB-75E27ADC615A}" dt="2020-05-28T19:55:23.475" v="92" actId="338"/>
          <ac:spMkLst>
            <pc:docMk/>
            <pc:sldMk cId="2580042523" sldId="286"/>
            <ac:spMk id="62" creationId="{3BF698BE-D3FE-48C2-B462-7A1E72D2895D}"/>
          </ac:spMkLst>
        </pc:spChg>
        <pc:spChg chg="mod">
          <ac:chgData name="Danny Young" userId="cb0f4ce2-eb4f-479e-8e8f-3beb257e632f" providerId="ADAL" clId="{C1CD08AF-787C-4818-B0DB-75E27ADC615A}" dt="2020-05-28T19:55:23.475" v="92" actId="338"/>
          <ac:spMkLst>
            <pc:docMk/>
            <pc:sldMk cId="2580042523" sldId="286"/>
            <ac:spMk id="63" creationId="{09FD3F60-A947-4E8D-B590-35D218ADB4FC}"/>
          </ac:spMkLst>
        </pc:spChg>
        <pc:spChg chg="mod">
          <ac:chgData name="Danny Young" userId="cb0f4ce2-eb4f-479e-8e8f-3beb257e632f" providerId="ADAL" clId="{C1CD08AF-787C-4818-B0DB-75E27ADC615A}" dt="2020-05-28T19:55:23.475" v="92" actId="338"/>
          <ac:spMkLst>
            <pc:docMk/>
            <pc:sldMk cId="2580042523" sldId="286"/>
            <ac:spMk id="64" creationId="{C832345C-FF85-4404-9B87-45EDA78C484D}"/>
          </ac:spMkLst>
        </pc:spChg>
        <pc:spChg chg="mod">
          <ac:chgData name="Danny Young" userId="cb0f4ce2-eb4f-479e-8e8f-3beb257e632f" providerId="ADAL" clId="{C1CD08AF-787C-4818-B0DB-75E27ADC615A}" dt="2020-05-28T19:55:23.475" v="92" actId="338"/>
          <ac:spMkLst>
            <pc:docMk/>
            <pc:sldMk cId="2580042523" sldId="286"/>
            <ac:spMk id="65" creationId="{DDD8A80C-2A8C-432B-8F5B-BEE61F8B447E}"/>
          </ac:spMkLst>
        </pc:spChg>
        <pc:spChg chg="mod">
          <ac:chgData name="Danny Young" userId="cb0f4ce2-eb4f-479e-8e8f-3beb257e632f" providerId="ADAL" clId="{C1CD08AF-787C-4818-B0DB-75E27ADC615A}" dt="2020-05-28T19:55:23.475" v="92" actId="338"/>
          <ac:spMkLst>
            <pc:docMk/>
            <pc:sldMk cId="2580042523" sldId="286"/>
            <ac:spMk id="66" creationId="{E3D25E8C-E9B6-40A5-A30A-F5C6DC9E838E}"/>
          </ac:spMkLst>
        </pc:spChg>
        <pc:spChg chg="mod">
          <ac:chgData name="Danny Young" userId="cb0f4ce2-eb4f-479e-8e8f-3beb257e632f" providerId="ADAL" clId="{C1CD08AF-787C-4818-B0DB-75E27ADC615A}" dt="2020-05-28T19:55:23.475" v="92" actId="338"/>
          <ac:spMkLst>
            <pc:docMk/>
            <pc:sldMk cId="2580042523" sldId="286"/>
            <ac:spMk id="67" creationId="{F6360543-CAEF-4FEC-A31A-C026AF2E04FD}"/>
          </ac:spMkLst>
        </pc:spChg>
        <pc:spChg chg="mod">
          <ac:chgData name="Danny Young" userId="cb0f4ce2-eb4f-479e-8e8f-3beb257e632f" providerId="ADAL" clId="{C1CD08AF-787C-4818-B0DB-75E27ADC615A}" dt="2020-05-28T19:55:23.475" v="92" actId="338"/>
          <ac:spMkLst>
            <pc:docMk/>
            <pc:sldMk cId="2580042523" sldId="286"/>
            <ac:spMk id="68" creationId="{68D8ADBF-D540-4165-B969-1364C71DCD0D}"/>
          </ac:spMkLst>
        </pc:spChg>
        <pc:spChg chg="mod">
          <ac:chgData name="Danny Young" userId="cb0f4ce2-eb4f-479e-8e8f-3beb257e632f" providerId="ADAL" clId="{C1CD08AF-787C-4818-B0DB-75E27ADC615A}" dt="2020-05-28T19:55:23.475" v="92" actId="338"/>
          <ac:spMkLst>
            <pc:docMk/>
            <pc:sldMk cId="2580042523" sldId="286"/>
            <ac:spMk id="69" creationId="{1FF9BADE-F930-4A80-AF3B-C2C0512A3D8C}"/>
          </ac:spMkLst>
        </pc:spChg>
        <pc:spChg chg="mod">
          <ac:chgData name="Danny Young" userId="cb0f4ce2-eb4f-479e-8e8f-3beb257e632f" providerId="ADAL" clId="{C1CD08AF-787C-4818-B0DB-75E27ADC615A}" dt="2020-05-28T19:55:23.475" v="92" actId="338"/>
          <ac:spMkLst>
            <pc:docMk/>
            <pc:sldMk cId="2580042523" sldId="286"/>
            <ac:spMk id="70" creationId="{1B07AE0C-CB6E-4195-B7D4-46E569CFEDEF}"/>
          </ac:spMkLst>
        </pc:spChg>
        <pc:spChg chg="mod">
          <ac:chgData name="Danny Young" userId="cb0f4ce2-eb4f-479e-8e8f-3beb257e632f" providerId="ADAL" clId="{C1CD08AF-787C-4818-B0DB-75E27ADC615A}" dt="2020-05-28T19:55:23.475" v="92" actId="338"/>
          <ac:spMkLst>
            <pc:docMk/>
            <pc:sldMk cId="2580042523" sldId="286"/>
            <ac:spMk id="71" creationId="{9C98B1D1-9149-4974-B4C4-66B0577D2E42}"/>
          </ac:spMkLst>
        </pc:spChg>
        <pc:spChg chg="mod">
          <ac:chgData name="Danny Young" userId="cb0f4ce2-eb4f-479e-8e8f-3beb257e632f" providerId="ADAL" clId="{C1CD08AF-787C-4818-B0DB-75E27ADC615A}" dt="2020-05-28T19:55:23.475" v="92" actId="338"/>
          <ac:spMkLst>
            <pc:docMk/>
            <pc:sldMk cId="2580042523" sldId="286"/>
            <ac:spMk id="72" creationId="{444AB551-6E1F-4C8C-BD5A-185CDFFAEE59}"/>
          </ac:spMkLst>
        </pc:spChg>
        <pc:spChg chg="mod">
          <ac:chgData name="Danny Young" userId="cb0f4ce2-eb4f-479e-8e8f-3beb257e632f" providerId="ADAL" clId="{C1CD08AF-787C-4818-B0DB-75E27ADC615A}" dt="2020-05-28T19:55:23.475" v="92" actId="338"/>
          <ac:spMkLst>
            <pc:docMk/>
            <pc:sldMk cId="2580042523" sldId="286"/>
            <ac:spMk id="73" creationId="{095B7391-41AE-4F3D-B84C-C915FCCF09B7}"/>
          </ac:spMkLst>
        </pc:spChg>
        <pc:spChg chg="mod">
          <ac:chgData name="Danny Young" userId="cb0f4ce2-eb4f-479e-8e8f-3beb257e632f" providerId="ADAL" clId="{C1CD08AF-787C-4818-B0DB-75E27ADC615A}" dt="2020-05-28T19:55:23.475" v="92" actId="338"/>
          <ac:spMkLst>
            <pc:docMk/>
            <pc:sldMk cId="2580042523" sldId="286"/>
            <ac:spMk id="74" creationId="{3AC7DFB4-C5BA-407A-838C-A3BDF92652FF}"/>
          </ac:spMkLst>
        </pc:spChg>
        <pc:spChg chg="mod">
          <ac:chgData name="Danny Young" userId="cb0f4ce2-eb4f-479e-8e8f-3beb257e632f" providerId="ADAL" clId="{C1CD08AF-787C-4818-B0DB-75E27ADC615A}" dt="2020-05-28T19:55:23.475" v="92" actId="338"/>
          <ac:spMkLst>
            <pc:docMk/>
            <pc:sldMk cId="2580042523" sldId="286"/>
            <ac:spMk id="75" creationId="{1870E22B-E4C7-4CB9-A376-74112B17A860}"/>
          </ac:spMkLst>
        </pc:spChg>
        <pc:spChg chg="mod">
          <ac:chgData name="Danny Young" userId="cb0f4ce2-eb4f-479e-8e8f-3beb257e632f" providerId="ADAL" clId="{C1CD08AF-787C-4818-B0DB-75E27ADC615A}" dt="2020-05-28T19:55:23.475" v="92" actId="338"/>
          <ac:spMkLst>
            <pc:docMk/>
            <pc:sldMk cId="2580042523" sldId="286"/>
            <ac:spMk id="76" creationId="{3485466E-BD21-46FC-83DC-C55D32820A6E}"/>
          </ac:spMkLst>
        </pc:spChg>
        <pc:spChg chg="mod">
          <ac:chgData name="Danny Young" userId="cb0f4ce2-eb4f-479e-8e8f-3beb257e632f" providerId="ADAL" clId="{C1CD08AF-787C-4818-B0DB-75E27ADC615A}" dt="2020-05-28T19:55:23.475" v="92" actId="338"/>
          <ac:spMkLst>
            <pc:docMk/>
            <pc:sldMk cId="2580042523" sldId="286"/>
            <ac:spMk id="77" creationId="{97415848-C683-4219-93D9-AE61EC241986}"/>
          </ac:spMkLst>
        </pc:spChg>
        <pc:spChg chg="mod">
          <ac:chgData name="Danny Young" userId="cb0f4ce2-eb4f-479e-8e8f-3beb257e632f" providerId="ADAL" clId="{C1CD08AF-787C-4818-B0DB-75E27ADC615A}" dt="2020-05-28T19:55:23.475" v="92" actId="338"/>
          <ac:spMkLst>
            <pc:docMk/>
            <pc:sldMk cId="2580042523" sldId="286"/>
            <ac:spMk id="78" creationId="{9439E1A3-1121-4562-B440-D6A9958E34ED}"/>
          </ac:spMkLst>
        </pc:spChg>
        <pc:spChg chg="mod">
          <ac:chgData name="Danny Young" userId="cb0f4ce2-eb4f-479e-8e8f-3beb257e632f" providerId="ADAL" clId="{C1CD08AF-787C-4818-B0DB-75E27ADC615A}" dt="2020-05-28T19:55:23.475" v="92" actId="338"/>
          <ac:spMkLst>
            <pc:docMk/>
            <pc:sldMk cId="2580042523" sldId="286"/>
            <ac:spMk id="79" creationId="{E37CF9C9-0534-40A9-8847-4940E71437D4}"/>
          </ac:spMkLst>
        </pc:spChg>
        <pc:spChg chg="mod">
          <ac:chgData name="Danny Young" userId="cb0f4ce2-eb4f-479e-8e8f-3beb257e632f" providerId="ADAL" clId="{C1CD08AF-787C-4818-B0DB-75E27ADC615A}" dt="2020-05-28T19:55:23.475" v="92" actId="338"/>
          <ac:spMkLst>
            <pc:docMk/>
            <pc:sldMk cId="2580042523" sldId="286"/>
            <ac:spMk id="80" creationId="{C8325EFA-25D8-427C-9725-578ACF7CDA63}"/>
          </ac:spMkLst>
        </pc:spChg>
        <pc:spChg chg="mod">
          <ac:chgData name="Danny Young" userId="cb0f4ce2-eb4f-479e-8e8f-3beb257e632f" providerId="ADAL" clId="{C1CD08AF-787C-4818-B0DB-75E27ADC615A}" dt="2020-05-28T19:55:23.475" v="92" actId="338"/>
          <ac:spMkLst>
            <pc:docMk/>
            <pc:sldMk cId="2580042523" sldId="286"/>
            <ac:spMk id="81" creationId="{CE1AA80C-FEED-4ED9-AC4D-DC37B75DFF4A}"/>
          </ac:spMkLst>
        </pc:spChg>
        <pc:spChg chg="mod">
          <ac:chgData name="Danny Young" userId="cb0f4ce2-eb4f-479e-8e8f-3beb257e632f" providerId="ADAL" clId="{C1CD08AF-787C-4818-B0DB-75E27ADC615A}" dt="2020-05-28T19:55:23.475" v="92" actId="338"/>
          <ac:spMkLst>
            <pc:docMk/>
            <pc:sldMk cId="2580042523" sldId="286"/>
            <ac:spMk id="82" creationId="{A201B7AB-6882-4736-8BC4-946944ED72BF}"/>
          </ac:spMkLst>
        </pc:spChg>
        <pc:spChg chg="mod">
          <ac:chgData name="Danny Young" userId="cb0f4ce2-eb4f-479e-8e8f-3beb257e632f" providerId="ADAL" clId="{C1CD08AF-787C-4818-B0DB-75E27ADC615A}" dt="2020-05-28T19:55:23.475" v="92" actId="338"/>
          <ac:spMkLst>
            <pc:docMk/>
            <pc:sldMk cId="2580042523" sldId="286"/>
            <ac:spMk id="83" creationId="{CFD99428-0B24-45FD-BF17-173326A316B0}"/>
          </ac:spMkLst>
        </pc:spChg>
        <pc:spChg chg="mod">
          <ac:chgData name="Danny Young" userId="cb0f4ce2-eb4f-479e-8e8f-3beb257e632f" providerId="ADAL" clId="{C1CD08AF-787C-4818-B0DB-75E27ADC615A}" dt="2020-05-28T19:55:23.475" v="92" actId="338"/>
          <ac:spMkLst>
            <pc:docMk/>
            <pc:sldMk cId="2580042523" sldId="286"/>
            <ac:spMk id="84" creationId="{C2562944-12C9-4F67-9FCF-E442D84573DD}"/>
          </ac:spMkLst>
        </pc:spChg>
        <pc:spChg chg="mod">
          <ac:chgData name="Danny Young" userId="cb0f4ce2-eb4f-479e-8e8f-3beb257e632f" providerId="ADAL" clId="{C1CD08AF-787C-4818-B0DB-75E27ADC615A}" dt="2020-05-28T19:55:23.475" v="92" actId="338"/>
          <ac:spMkLst>
            <pc:docMk/>
            <pc:sldMk cId="2580042523" sldId="286"/>
            <ac:spMk id="85" creationId="{2322D83A-F07A-422A-9C18-D09045E2E40B}"/>
          </ac:spMkLst>
        </pc:spChg>
        <pc:spChg chg="mod">
          <ac:chgData name="Danny Young" userId="cb0f4ce2-eb4f-479e-8e8f-3beb257e632f" providerId="ADAL" clId="{C1CD08AF-787C-4818-B0DB-75E27ADC615A}" dt="2020-05-28T19:55:23.475" v="92" actId="338"/>
          <ac:spMkLst>
            <pc:docMk/>
            <pc:sldMk cId="2580042523" sldId="286"/>
            <ac:spMk id="86" creationId="{77B105B9-80E3-45F8-805F-DEF5F25311D1}"/>
          </ac:spMkLst>
        </pc:spChg>
        <pc:spChg chg="mod">
          <ac:chgData name="Danny Young" userId="cb0f4ce2-eb4f-479e-8e8f-3beb257e632f" providerId="ADAL" clId="{C1CD08AF-787C-4818-B0DB-75E27ADC615A}" dt="2020-05-28T19:55:23.475" v="92" actId="338"/>
          <ac:spMkLst>
            <pc:docMk/>
            <pc:sldMk cId="2580042523" sldId="286"/>
            <ac:spMk id="87" creationId="{C6DEC496-1FA0-4B75-BE0E-B24B06213A7A}"/>
          </ac:spMkLst>
        </pc:spChg>
        <pc:spChg chg="mod">
          <ac:chgData name="Danny Young" userId="cb0f4ce2-eb4f-479e-8e8f-3beb257e632f" providerId="ADAL" clId="{C1CD08AF-787C-4818-B0DB-75E27ADC615A}" dt="2020-05-28T19:55:23.475" v="92" actId="338"/>
          <ac:spMkLst>
            <pc:docMk/>
            <pc:sldMk cId="2580042523" sldId="286"/>
            <ac:spMk id="88" creationId="{CAC8686B-5789-4077-B40B-99AFCB208041}"/>
          </ac:spMkLst>
        </pc:spChg>
        <pc:spChg chg="mod">
          <ac:chgData name="Danny Young" userId="cb0f4ce2-eb4f-479e-8e8f-3beb257e632f" providerId="ADAL" clId="{C1CD08AF-787C-4818-B0DB-75E27ADC615A}" dt="2020-05-28T19:55:23.475" v="92" actId="338"/>
          <ac:spMkLst>
            <pc:docMk/>
            <pc:sldMk cId="2580042523" sldId="286"/>
            <ac:spMk id="89" creationId="{E1803BE6-93B5-47ED-A698-BDE06F6E891B}"/>
          </ac:spMkLst>
        </pc:spChg>
        <pc:spChg chg="mod">
          <ac:chgData name="Danny Young" userId="cb0f4ce2-eb4f-479e-8e8f-3beb257e632f" providerId="ADAL" clId="{C1CD08AF-787C-4818-B0DB-75E27ADC615A}" dt="2020-05-28T19:55:23.475" v="92" actId="338"/>
          <ac:spMkLst>
            <pc:docMk/>
            <pc:sldMk cId="2580042523" sldId="286"/>
            <ac:spMk id="90" creationId="{16A99093-A23C-4359-B00D-F5EFF8086E98}"/>
          </ac:spMkLst>
        </pc:spChg>
        <pc:spChg chg="mod">
          <ac:chgData name="Danny Young" userId="cb0f4ce2-eb4f-479e-8e8f-3beb257e632f" providerId="ADAL" clId="{C1CD08AF-787C-4818-B0DB-75E27ADC615A}" dt="2020-05-28T19:55:23.475" v="92" actId="338"/>
          <ac:spMkLst>
            <pc:docMk/>
            <pc:sldMk cId="2580042523" sldId="286"/>
            <ac:spMk id="91" creationId="{92657CDD-1398-4092-BC12-96AF4F7829B0}"/>
          </ac:spMkLst>
        </pc:spChg>
        <pc:spChg chg="mod">
          <ac:chgData name="Danny Young" userId="cb0f4ce2-eb4f-479e-8e8f-3beb257e632f" providerId="ADAL" clId="{C1CD08AF-787C-4818-B0DB-75E27ADC615A}" dt="2020-05-28T19:55:23.475" v="92" actId="338"/>
          <ac:spMkLst>
            <pc:docMk/>
            <pc:sldMk cId="2580042523" sldId="286"/>
            <ac:spMk id="92" creationId="{28FD28DE-E4BF-4FC5-85BE-67CE79BF97C5}"/>
          </ac:spMkLst>
        </pc:spChg>
        <pc:spChg chg="mod">
          <ac:chgData name="Danny Young" userId="cb0f4ce2-eb4f-479e-8e8f-3beb257e632f" providerId="ADAL" clId="{C1CD08AF-787C-4818-B0DB-75E27ADC615A}" dt="2020-05-28T19:55:23.475" v="92" actId="338"/>
          <ac:spMkLst>
            <pc:docMk/>
            <pc:sldMk cId="2580042523" sldId="286"/>
            <ac:spMk id="93" creationId="{8C3224BE-EFDF-49ED-95F0-E16556B4D092}"/>
          </ac:spMkLst>
        </pc:spChg>
        <pc:spChg chg="mod">
          <ac:chgData name="Danny Young" userId="cb0f4ce2-eb4f-479e-8e8f-3beb257e632f" providerId="ADAL" clId="{C1CD08AF-787C-4818-B0DB-75E27ADC615A}" dt="2020-05-28T19:55:23.475" v="92" actId="338"/>
          <ac:spMkLst>
            <pc:docMk/>
            <pc:sldMk cId="2580042523" sldId="286"/>
            <ac:spMk id="94" creationId="{49D1D2A4-5277-428B-AC30-176D546F9606}"/>
          </ac:spMkLst>
        </pc:spChg>
        <pc:spChg chg="mod">
          <ac:chgData name="Danny Young" userId="cb0f4ce2-eb4f-479e-8e8f-3beb257e632f" providerId="ADAL" clId="{C1CD08AF-787C-4818-B0DB-75E27ADC615A}" dt="2020-05-28T19:55:23.475" v="92" actId="338"/>
          <ac:spMkLst>
            <pc:docMk/>
            <pc:sldMk cId="2580042523" sldId="286"/>
            <ac:spMk id="95" creationId="{6FEFDDD7-FA7F-40D9-8335-352A7D5947CC}"/>
          </ac:spMkLst>
        </pc:spChg>
        <pc:spChg chg="mod">
          <ac:chgData name="Danny Young" userId="cb0f4ce2-eb4f-479e-8e8f-3beb257e632f" providerId="ADAL" clId="{C1CD08AF-787C-4818-B0DB-75E27ADC615A}" dt="2020-05-28T19:55:23.475" v="92" actId="338"/>
          <ac:spMkLst>
            <pc:docMk/>
            <pc:sldMk cId="2580042523" sldId="286"/>
            <ac:spMk id="96" creationId="{0001EAAE-4ED0-4A53-8EDE-2EA2910CF1F6}"/>
          </ac:spMkLst>
        </pc:spChg>
        <pc:spChg chg="mod">
          <ac:chgData name="Danny Young" userId="cb0f4ce2-eb4f-479e-8e8f-3beb257e632f" providerId="ADAL" clId="{C1CD08AF-787C-4818-B0DB-75E27ADC615A}" dt="2020-05-28T19:55:23.475" v="92" actId="338"/>
          <ac:spMkLst>
            <pc:docMk/>
            <pc:sldMk cId="2580042523" sldId="286"/>
            <ac:spMk id="97" creationId="{C4F39DF7-64FF-41E3-B388-13391C885579}"/>
          </ac:spMkLst>
        </pc:spChg>
        <pc:spChg chg="mod">
          <ac:chgData name="Danny Young" userId="cb0f4ce2-eb4f-479e-8e8f-3beb257e632f" providerId="ADAL" clId="{C1CD08AF-787C-4818-B0DB-75E27ADC615A}" dt="2020-05-28T19:55:23.475" v="92" actId="338"/>
          <ac:spMkLst>
            <pc:docMk/>
            <pc:sldMk cId="2580042523" sldId="286"/>
            <ac:spMk id="98" creationId="{7791D38B-1BE0-4D88-B738-67F7ECABD672}"/>
          </ac:spMkLst>
        </pc:spChg>
        <pc:spChg chg="mod">
          <ac:chgData name="Danny Young" userId="cb0f4ce2-eb4f-479e-8e8f-3beb257e632f" providerId="ADAL" clId="{C1CD08AF-787C-4818-B0DB-75E27ADC615A}" dt="2020-05-28T19:55:23.475" v="92" actId="338"/>
          <ac:spMkLst>
            <pc:docMk/>
            <pc:sldMk cId="2580042523" sldId="286"/>
            <ac:spMk id="99" creationId="{DB629D53-BBA8-4C38-AF09-B4B6A1133954}"/>
          </ac:spMkLst>
        </pc:spChg>
        <pc:spChg chg="mod">
          <ac:chgData name="Danny Young" userId="cb0f4ce2-eb4f-479e-8e8f-3beb257e632f" providerId="ADAL" clId="{C1CD08AF-787C-4818-B0DB-75E27ADC615A}" dt="2020-05-28T19:56:17.777" v="105" actId="692"/>
          <ac:spMkLst>
            <pc:docMk/>
            <pc:sldMk cId="2580042523" sldId="286"/>
            <ac:spMk id="100" creationId="{AF7BC583-EA92-4EB7-90D3-3A95CED640E0}"/>
          </ac:spMkLst>
        </pc:spChg>
        <pc:spChg chg="mod">
          <ac:chgData name="Danny Young" userId="cb0f4ce2-eb4f-479e-8e8f-3beb257e632f" providerId="ADAL" clId="{C1CD08AF-787C-4818-B0DB-75E27ADC615A}" dt="2020-05-28T19:56:05.894" v="104" actId="692"/>
          <ac:spMkLst>
            <pc:docMk/>
            <pc:sldMk cId="2580042523" sldId="286"/>
            <ac:spMk id="101" creationId="{27CFA1CD-B356-4309-A7BB-A9C67B9ABCF0}"/>
          </ac:spMkLst>
        </pc:spChg>
        <pc:spChg chg="mod">
          <ac:chgData name="Danny Young" userId="cb0f4ce2-eb4f-479e-8e8f-3beb257e632f" providerId="ADAL" clId="{C1CD08AF-787C-4818-B0DB-75E27ADC615A}" dt="2020-05-28T19:55:57.700" v="103" actId="692"/>
          <ac:spMkLst>
            <pc:docMk/>
            <pc:sldMk cId="2580042523" sldId="286"/>
            <ac:spMk id="102" creationId="{FED94021-D0D5-438C-8EE2-E257FF17A5E5}"/>
          </ac:spMkLst>
        </pc:spChg>
        <pc:grpChg chg="mod">
          <ac:chgData name="Danny Young" userId="cb0f4ce2-eb4f-479e-8e8f-3beb257e632f" providerId="ADAL" clId="{C1CD08AF-787C-4818-B0DB-75E27ADC615A}" dt="2020-05-28T19:55:23.475" v="92" actId="338"/>
          <ac:grpSpMkLst>
            <pc:docMk/>
            <pc:sldMk cId="2580042523" sldId="286"/>
            <ac:grpSpMk id="1" creationId="{00000000-0000-0000-0000-000000000000}"/>
          </ac:grpSpMkLst>
        </pc:grpChg>
        <pc:grpChg chg="mod">
          <ac:chgData name="Danny Young" userId="cb0f4ce2-eb4f-479e-8e8f-3beb257e632f" providerId="ADAL" clId="{C1CD08AF-787C-4818-B0DB-75E27ADC615A}" dt="2020-05-28T19:55:23.475" v="92" actId="338"/>
          <ac:grpSpMkLst>
            <pc:docMk/>
            <pc:sldMk cId="2580042523" sldId="286"/>
            <ac:grpSpMk id="7" creationId="{1A77B789-DD72-4B86-A2A2-B362FCE347ED}"/>
          </ac:grpSpMkLst>
        </pc:grpChg>
        <pc:picChg chg="add del mod">
          <ac:chgData name="Danny Young" userId="cb0f4ce2-eb4f-479e-8e8f-3beb257e632f" providerId="ADAL" clId="{C1CD08AF-787C-4818-B0DB-75E27ADC615A}" dt="2020-05-28T19:55:23.475" v="92" actId="338"/>
          <ac:picMkLst>
            <pc:docMk/>
            <pc:sldMk cId="2580042523" sldId="286"/>
            <ac:picMk id="6" creationId="{39FF30BE-51F3-4D23-967B-9316E8A2BE14}"/>
          </ac:picMkLst>
        </pc:picChg>
      </pc:sldChg>
      <pc:sldChg chg="addSp delSp modSp new mod">
        <pc:chgData name="Danny Young" userId="cb0f4ce2-eb4f-479e-8e8f-3beb257e632f" providerId="ADAL" clId="{C1CD08AF-787C-4818-B0DB-75E27ADC615A}" dt="2020-05-28T20:11:53.519" v="501" actId="1076"/>
        <pc:sldMkLst>
          <pc:docMk/>
          <pc:sldMk cId="1648938442" sldId="287"/>
        </pc:sldMkLst>
        <pc:spChg chg="del">
          <ac:chgData name="Danny Young" userId="cb0f4ce2-eb4f-479e-8e8f-3beb257e632f" providerId="ADAL" clId="{C1CD08AF-787C-4818-B0DB-75E27ADC615A}" dt="2020-05-28T19:56:51.480" v="110" actId="478"/>
          <ac:spMkLst>
            <pc:docMk/>
            <pc:sldMk cId="1648938442" sldId="287"/>
            <ac:spMk id="2" creationId="{9133301C-3ED7-4D75-9210-048C0D219F7B}"/>
          </ac:spMkLst>
        </pc:spChg>
        <pc:spChg chg="del">
          <ac:chgData name="Danny Young" userId="cb0f4ce2-eb4f-479e-8e8f-3beb257e632f" providerId="ADAL" clId="{C1CD08AF-787C-4818-B0DB-75E27ADC615A}" dt="2020-05-28T19:56:51.480" v="110" actId="478"/>
          <ac:spMkLst>
            <pc:docMk/>
            <pc:sldMk cId="1648938442" sldId="287"/>
            <ac:spMk id="3" creationId="{4B310362-EA55-421C-950B-A4AD747C9032}"/>
          </ac:spMkLst>
        </pc:spChg>
        <pc:spChg chg="mod">
          <ac:chgData name="Danny Young" userId="cb0f4ce2-eb4f-479e-8e8f-3beb257e632f" providerId="ADAL" clId="{C1CD08AF-787C-4818-B0DB-75E27ADC615A}" dt="2020-05-28T19:57:59.207" v="122" actId="1076"/>
          <ac:spMkLst>
            <pc:docMk/>
            <pc:sldMk cId="1648938442" sldId="287"/>
            <ac:spMk id="7" creationId="{12B040D7-CEED-4E94-A9BE-349C0890DE94}"/>
          </ac:spMkLst>
        </pc:spChg>
        <pc:spChg chg="mod">
          <ac:chgData name="Danny Young" userId="cb0f4ce2-eb4f-479e-8e8f-3beb257e632f" providerId="ADAL" clId="{C1CD08AF-787C-4818-B0DB-75E27ADC615A}" dt="2020-05-28T19:57:59.207" v="122" actId="1076"/>
          <ac:spMkLst>
            <pc:docMk/>
            <pc:sldMk cId="1648938442" sldId="287"/>
            <ac:spMk id="8" creationId="{3B7AF17B-9126-44C3-BA20-C292E7C9E268}"/>
          </ac:spMkLst>
        </pc:spChg>
        <pc:spChg chg="mod">
          <ac:chgData name="Danny Young" userId="cb0f4ce2-eb4f-479e-8e8f-3beb257e632f" providerId="ADAL" clId="{C1CD08AF-787C-4818-B0DB-75E27ADC615A}" dt="2020-05-28T19:57:59.207" v="122" actId="1076"/>
          <ac:spMkLst>
            <pc:docMk/>
            <pc:sldMk cId="1648938442" sldId="287"/>
            <ac:spMk id="9" creationId="{547FDE0F-DF18-4269-B043-12B82D9F65B4}"/>
          </ac:spMkLst>
        </pc:spChg>
        <pc:spChg chg="mod">
          <ac:chgData name="Danny Young" userId="cb0f4ce2-eb4f-479e-8e8f-3beb257e632f" providerId="ADAL" clId="{C1CD08AF-787C-4818-B0DB-75E27ADC615A}" dt="2020-05-28T19:57:59.207" v="122" actId="1076"/>
          <ac:spMkLst>
            <pc:docMk/>
            <pc:sldMk cId="1648938442" sldId="287"/>
            <ac:spMk id="10" creationId="{9BF95A7F-8736-4633-8CD0-43337469486C}"/>
          </ac:spMkLst>
        </pc:spChg>
        <pc:spChg chg="mod">
          <ac:chgData name="Danny Young" userId="cb0f4ce2-eb4f-479e-8e8f-3beb257e632f" providerId="ADAL" clId="{C1CD08AF-787C-4818-B0DB-75E27ADC615A}" dt="2020-05-28T19:57:59.207" v="122" actId="1076"/>
          <ac:spMkLst>
            <pc:docMk/>
            <pc:sldMk cId="1648938442" sldId="287"/>
            <ac:spMk id="11" creationId="{0A093A73-0D25-4BD5-ADC6-CFF5EE26EBB2}"/>
          </ac:spMkLst>
        </pc:spChg>
        <pc:spChg chg="mod">
          <ac:chgData name="Danny Young" userId="cb0f4ce2-eb4f-479e-8e8f-3beb257e632f" providerId="ADAL" clId="{C1CD08AF-787C-4818-B0DB-75E27ADC615A}" dt="2020-05-28T19:57:59.207" v="122" actId="1076"/>
          <ac:spMkLst>
            <pc:docMk/>
            <pc:sldMk cId="1648938442" sldId="287"/>
            <ac:spMk id="12" creationId="{B4034202-E124-452A-85A4-93C572BADEF8}"/>
          </ac:spMkLst>
        </pc:spChg>
        <pc:spChg chg="mod">
          <ac:chgData name="Danny Young" userId="cb0f4ce2-eb4f-479e-8e8f-3beb257e632f" providerId="ADAL" clId="{C1CD08AF-787C-4818-B0DB-75E27ADC615A}" dt="2020-05-28T19:57:59.207" v="122" actId="1076"/>
          <ac:spMkLst>
            <pc:docMk/>
            <pc:sldMk cId="1648938442" sldId="287"/>
            <ac:spMk id="13" creationId="{F1466DBC-AAF6-4E33-9931-53E93EEDB041}"/>
          </ac:spMkLst>
        </pc:spChg>
        <pc:spChg chg="mod">
          <ac:chgData name="Danny Young" userId="cb0f4ce2-eb4f-479e-8e8f-3beb257e632f" providerId="ADAL" clId="{C1CD08AF-787C-4818-B0DB-75E27ADC615A}" dt="2020-05-28T19:57:59.207" v="122" actId="1076"/>
          <ac:spMkLst>
            <pc:docMk/>
            <pc:sldMk cId="1648938442" sldId="287"/>
            <ac:spMk id="14" creationId="{1D9E35D6-3DFD-4216-856D-49C8D36D32A0}"/>
          </ac:spMkLst>
        </pc:spChg>
        <pc:spChg chg="mod">
          <ac:chgData name="Danny Young" userId="cb0f4ce2-eb4f-479e-8e8f-3beb257e632f" providerId="ADAL" clId="{C1CD08AF-787C-4818-B0DB-75E27ADC615A}" dt="2020-05-28T19:57:59.207" v="122" actId="1076"/>
          <ac:spMkLst>
            <pc:docMk/>
            <pc:sldMk cId="1648938442" sldId="287"/>
            <ac:spMk id="15" creationId="{93E23549-2000-49FF-97A2-D10AD499EC33}"/>
          </ac:spMkLst>
        </pc:spChg>
        <pc:spChg chg="mod">
          <ac:chgData name="Danny Young" userId="cb0f4ce2-eb4f-479e-8e8f-3beb257e632f" providerId="ADAL" clId="{C1CD08AF-787C-4818-B0DB-75E27ADC615A}" dt="2020-05-28T19:57:59.207" v="122" actId="1076"/>
          <ac:spMkLst>
            <pc:docMk/>
            <pc:sldMk cId="1648938442" sldId="287"/>
            <ac:spMk id="16" creationId="{8E54D297-52E4-47EC-B978-1C764A3E3351}"/>
          </ac:spMkLst>
        </pc:spChg>
        <pc:spChg chg="mod">
          <ac:chgData name="Danny Young" userId="cb0f4ce2-eb4f-479e-8e8f-3beb257e632f" providerId="ADAL" clId="{C1CD08AF-787C-4818-B0DB-75E27ADC615A}" dt="2020-05-28T19:57:59.207" v="122" actId="1076"/>
          <ac:spMkLst>
            <pc:docMk/>
            <pc:sldMk cId="1648938442" sldId="287"/>
            <ac:spMk id="17" creationId="{A94E990C-1A96-4302-836C-ECF582F47797}"/>
          </ac:spMkLst>
        </pc:spChg>
        <pc:spChg chg="mod">
          <ac:chgData name="Danny Young" userId="cb0f4ce2-eb4f-479e-8e8f-3beb257e632f" providerId="ADAL" clId="{C1CD08AF-787C-4818-B0DB-75E27ADC615A}" dt="2020-05-28T19:57:59.207" v="122" actId="1076"/>
          <ac:spMkLst>
            <pc:docMk/>
            <pc:sldMk cId="1648938442" sldId="287"/>
            <ac:spMk id="18" creationId="{2E990245-BF67-4B79-88C9-1C23D04E5630}"/>
          </ac:spMkLst>
        </pc:spChg>
        <pc:spChg chg="mod">
          <ac:chgData name="Danny Young" userId="cb0f4ce2-eb4f-479e-8e8f-3beb257e632f" providerId="ADAL" clId="{C1CD08AF-787C-4818-B0DB-75E27ADC615A}" dt="2020-05-28T19:57:59.207" v="122" actId="1076"/>
          <ac:spMkLst>
            <pc:docMk/>
            <pc:sldMk cId="1648938442" sldId="287"/>
            <ac:spMk id="19" creationId="{B92B2004-1D88-43C0-A628-9A2CFDBBAABF}"/>
          </ac:spMkLst>
        </pc:spChg>
        <pc:spChg chg="mod">
          <ac:chgData name="Danny Young" userId="cb0f4ce2-eb4f-479e-8e8f-3beb257e632f" providerId="ADAL" clId="{C1CD08AF-787C-4818-B0DB-75E27ADC615A}" dt="2020-05-28T19:57:59.207" v="122" actId="1076"/>
          <ac:spMkLst>
            <pc:docMk/>
            <pc:sldMk cId="1648938442" sldId="287"/>
            <ac:spMk id="20" creationId="{34AA6E7A-7014-41DF-BC36-C6FDF5A4A18F}"/>
          </ac:spMkLst>
        </pc:spChg>
        <pc:spChg chg="mod">
          <ac:chgData name="Danny Young" userId="cb0f4ce2-eb4f-479e-8e8f-3beb257e632f" providerId="ADAL" clId="{C1CD08AF-787C-4818-B0DB-75E27ADC615A}" dt="2020-05-28T19:57:59.207" v="122" actId="1076"/>
          <ac:spMkLst>
            <pc:docMk/>
            <pc:sldMk cId="1648938442" sldId="287"/>
            <ac:spMk id="21" creationId="{9F97CF4E-8D58-408C-863A-69DF762038D2}"/>
          </ac:spMkLst>
        </pc:spChg>
        <pc:spChg chg="mod">
          <ac:chgData name="Danny Young" userId="cb0f4ce2-eb4f-479e-8e8f-3beb257e632f" providerId="ADAL" clId="{C1CD08AF-787C-4818-B0DB-75E27ADC615A}" dt="2020-05-28T19:57:59.207" v="122" actId="1076"/>
          <ac:spMkLst>
            <pc:docMk/>
            <pc:sldMk cId="1648938442" sldId="287"/>
            <ac:spMk id="22" creationId="{47CD48E4-16BD-4477-9B44-0DAA93D0101D}"/>
          </ac:spMkLst>
        </pc:spChg>
        <pc:spChg chg="mod">
          <ac:chgData name="Danny Young" userId="cb0f4ce2-eb4f-479e-8e8f-3beb257e632f" providerId="ADAL" clId="{C1CD08AF-787C-4818-B0DB-75E27ADC615A}" dt="2020-05-28T19:57:59.207" v="122" actId="1076"/>
          <ac:spMkLst>
            <pc:docMk/>
            <pc:sldMk cId="1648938442" sldId="287"/>
            <ac:spMk id="23" creationId="{88591B62-AEE1-4A0E-A3D0-13CD337B2326}"/>
          </ac:spMkLst>
        </pc:spChg>
        <pc:spChg chg="mod">
          <ac:chgData name="Danny Young" userId="cb0f4ce2-eb4f-479e-8e8f-3beb257e632f" providerId="ADAL" clId="{C1CD08AF-787C-4818-B0DB-75E27ADC615A}" dt="2020-05-28T19:57:59.207" v="122" actId="1076"/>
          <ac:spMkLst>
            <pc:docMk/>
            <pc:sldMk cId="1648938442" sldId="287"/>
            <ac:spMk id="24" creationId="{B29BF561-3443-4BA8-B790-DEEA5FED0BDD}"/>
          </ac:spMkLst>
        </pc:spChg>
        <pc:spChg chg="mod">
          <ac:chgData name="Danny Young" userId="cb0f4ce2-eb4f-479e-8e8f-3beb257e632f" providerId="ADAL" clId="{C1CD08AF-787C-4818-B0DB-75E27ADC615A}" dt="2020-05-28T19:57:59.207" v="122" actId="1076"/>
          <ac:spMkLst>
            <pc:docMk/>
            <pc:sldMk cId="1648938442" sldId="287"/>
            <ac:spMk id="25" creationId="{D8F3EB4D-F231-4319-B14F-0649845D2351}"/>
          </ac:spMkLst>
        </pc:spChg>
        <pc:spChg chg="mod">
          <ac:chgData name="Danny Young" userId="cb0f4ce2-eb4f-479e-8e8f-3beb257e632f" providerId="ADAL" clId="{C1CD08AF-787C-4818-B0DB-75E27ADC615A}" dt="2020-05-28T19:57:59.207" v="122" actId="1076"/>
          <ac:spMkLst>
            <pc:docMk/>
            <pc:sldMk cId="1648938442" sldId="287"/>
            <ac:spMk id="26" creationId="{BD2D3A7A-CA2B-47F6-8B2C-A2DD0E730939}"/>
          </ac:spMkLst>
        </pc:spChg>
        <pc:spChg chg="mod">
          <ac:chgData name="Danny Young" userId="cb0f4ce2-eb4f-479e-8e8f-3beb257e632f" providerId="ADAL" clId="{C1CD08AF-787C-4818-B0DB-75E27ADC615A}" dt="2020-05-28T19:57:59.207" v="122" actId="1076"/>
          <ac:spMkLst>
            <pc:docMk/>
            <pc:sldMk cId="1648938442" sldId="287"/>
            <ac:spMk id="27" creationId="{EDD1A062-21F2-4640-A50A-2A9C4F4EB557}"/>
          </ac:spMkLst>
        </pc:spChg>
        <pc:spChg chg="mod">
          <ac:chgData name="Danny Young" userId="cb0f4ce2-eb4f-479e-8e8f-3beb257e632f" providerId="ADAL" clId="{C1CD08AF-787C-4818-B0DB-75E27ADC615A}" dt="2020-05-28T19:57:59.207" v="122" actId="1076"/>
          <ac:spMkLst>
            <pc:docMk/>
            <pc:sldMk cId="1648938442" sldId="287"/>
            <ac:spMk id="28" creationId="{C3191976-A89B-43E9-855B-D6E3141D8173}"/>
          </ac:spMkLst>
        </pc:spChg>
        <pc:spChg chg="mod">
          <ac:chgData name="Danny Young" userId="cb0f4ce2-eb4f-479e-8e8f-3beb257e632f" providerId="ADAL" clId="{C1CD08AF-787C-4818-B0DB-75E27ADC615A}" dt="2020-05-28T19:57:59.207" v="122" actId="1076"/>
          <ac:spMkLst>
            <pc:docMk/>
            <pc:sldMk cId="1648938442" sldId="287"/>
            <ac:spMk id="29" creationId="{B543E7C9-763C-41DC-883C-C53C03289628}"/>
          </ac:spMkLst>
        </pc:spChg>
        <pc:spChg chg="mod">
          <ac:chgData name="Danny Young" userId="cb0f4ce2-eb4f-479e-8e8f-3beb257e632f" providerId="ADAL" clId="{C1CD08AF-787C-4818-B0DB-75E27ADC615A}" dt="2020-05-28T19:57:59.207" v="122" actId="1076"/>
          <ac:spMkLst>
            <pc:docMk/>
            <pc:sldMk cId="1648938442" sldId="287"/>
            <ac:spMk id="30" creationId="{10133500-2CBC-4B5B-BA19-580E8F1876FD}"/>
          </ac:spMkLst>
        </pc:spChg>
        <pc:spChg chg="mod">
          <ac:chgData name="Danny Young" userId="cb0f4ce2-eb4f-479e-8e8f-3beb257e632f" providerId="ADAL" clId="{C1CD08AF-787C-4818-B0DB-75E27ADC615A}" dt="2020-05-28T19:57:59.207" v="122" actId="1076"/>
          <ac:spMkLst>
            <pc:docMk/>
            <pc:sldMk cId="1648938442" sldId="287"/>
            <ac:spMk id="31" creationId="{32BDA21C-86A0-49D5-BA64-8C3B7A8AD013}"/>
          </ac:spMkLst>
        </pc:spChg>
        <pc:spChg chg="mod">
          <ac:chgData name="Danny Young" userId="cb0f4ce2-eb4f-479e-8e8f-3beb257e632f" providerId="ADAL" clId="{C1CD08AF-787C-4818-B0DB-75E27ADC615A}" dt="2020-05-28T19:57:59.207" v="122" actId="1076"/>
          <ac:spMkLst>
            <pc:docMk/>
            <pc:sldMk cId="1648938442" sldId="287"/>
            <ac:spMk id="32" creationId="{4D6AEEFF-55F0-41C5-AD85-3BE9859EB652}"/>
          </ac:spMkLst>
        </pc:spChg>
        <pc:spChg chg="mod">
          <ac:chgData name="Danny Young" userId="cb0f4ce2-eb4f-479e-8e8f-3beb257e632f" providerId="ADAL" clId="{C1CD08AF-787C-4818-B0DB-75E27ADC615A}" dt="2020-05-28T19:57:59.207" v="122" actId="1076"/>
          <ac:spMkLst>
            <pc:docMk/>
            <pc:sldMk cId="1648938442" sldId="287"/>
            <ac:spMk id="33" creationId="{F5FD8AAB-704C-4740-A132-36F274866952}"/>
          </ac:spMkLst>
        </pc:spChg>
        <pc:spChg chg="mod">
          <ac:chgData name="Danny Young" userId="cb0f4ce2-eb4f-479e-8e8f-3beb257e632f" providerId="ADAL" clId="{C1CD08AF-787C-4818-B0DB-75E27ADC615A}" dt="2020-05-28T19:57:59.207" v="122" actId="1076"/>
          <ac:spMkLst>
            <pc:docMk/>
            <pc:sldMk cId="1648938442" sldId="287"/>
            <ac:spMk id="34" creationId="{4ED7380A-8EB7-4EC7-9142-CD6EBB9F258E}"/>
          </ac:spMkLst>
        </pc:spChg>
        <pc:spChg chg="mod">
          <ac:chgData name="Danny Young" userId="cb0f4ce2-eb4f-479e-8e8f-3beb257e632f" providerId="ADAL" clId="{C1CD08AF-787C-4818-B0DB-75E27ADC615A}" dt="2020-05-28T19:57:59.207" v="122" actId="1076"/>
          <ac:spMkLst>
            <pc:docMk/>
            <pc:sldMk cId="1648938442" sldId="287"/>
            <ac:spMk id="35" creationId="{9BADCF58-FCAF-4DC7-A45A-96921AC74F5A}"/>
          </ac:spMkLst>
        </pc:spChg>
        <pc:spChg chg="mod">
          <ac:chgData name="Danny Young" userId="cb0f4ce2-eb4f-479e-8e8f-3beb257e632f" providerId="ADAL" clId="{C1CD08AF-787C-4818-B0DB-75E27ADC615A}" dt="2020-05-28T19:57:59.207" v="122" actId="1076"/>
          <ac:spMkLst>
            <pc:docMk/>
            <pc:sldMk cId="1648938442" sldId="287"/>
            <ac:spMk id="36" creationId="{2F70855B-B1E9-462A-AD1F-0C60A61ECC07}"/>
          </ac:spMkLst>
        </pc:spChg>
        <pc:spChg chg="mod">
          <ac:chgData name="Danny Young" userId="cb0f4ce2-eb4f-479e-8e8f-3beb257e632f" providerId="ADAL" clId="{C1CD08AF-787C-4818-B0DB-75E27ADC615A}" dt="2020-05-28T19:57:59.207" v="122" actId="1076"/>
          <ac:spMkLst>
            <pc:docMk/>
            <pc:sldMk cId="1648938442" sldId="287"/>
            <ac:spMk id="37" creationId="{176A91C9-85B0-4C1E-AEA1-CE31D0EF12E0}"/>
          </ac:spMkLst>
        </pc:spChg>
        <pc:spChg chg="mod">
          <ac:chgData name="Danny Young" userId="cb0f4ce2-eb4f-479e-8e8f-3beb257e632f" providerId="ADAL" clId="{C1CD08AF-787C-4818-B0DB-75E27ADC615A}" dt="2020-05-28T19:57:59.207" v="122" actId="1076"/>
          <ac:spMkLst>
            <pc:docMk/>
            <pc:sldMk cId="1648938442" sldId="287"/>
            <ac:spMk id="38" creationId="{5562A405-6DB7-44EB-8319-05A154A9169E}"/>
          </ac:spMkLst>
        </pc:spChg>
        <pc:spChg chg="mod">
          <ac:chgData name="Danny Young" userId="cb0f4ce2-eb4f-479e-8e8f-3beb257e632f" providerId="ADAL" clId="{C1CD08AF-787C-4818-B0DB-75E27ADC615A}" dt="2020-05-28T19:57:59.207" v="122" actId="1076"/>
          <ac:spMkLst>
            <pc:docMk/>
            <pc:sldMk cId="1648938442" sldId="287"/>
            <ac:spMk id="39" creationId="{3A13CFE3-69DB-4401-A3D4-65F903493EC0}"/>
          </ac:spMkLst>
        </pc:spChg>
        <pc:spChg chg="mod">
          <ac:chgData name="Danny Young" userId="cb0f4ce2-eb4f-479e-8e8f-3beb257e632f" providerId="ADAL" clId="{C1CD08AF-787C-4818-B0DB-75E27ADC615A}" dt="2020-05-28T19:57:59.207" v="122" actId="1076"/>
          <ac:spMkLst>
            <pc:docMk/>
            <pc:sldMk cId="1648938442" sldId="287"/>
            <ac:spMk id="40" creationId="{F50F078F-23F6-4D20-9CBF-E8C012F5851A}"/>
          </ac:spMkLst>
        </pc:spChg>
        <pc:spChg chg="mod">
          <ac:chgData name="Danny Young" userId="cb0f4ce2-eb4f-479e-8e8f-3beb257e632f" providerId="ADAL" clId="{C1CD08AF-787C-4818-B0DB-75E27ADC615A}" dt="2020-05-28T19:57:59.207" v="122" actId="1076"/>
          <ac:spMkLst>
            <pc:docMk/>
            <pc:sldMk cId="1648938442" sldId="287"/>
            <ac:spMk id="41" creationId="{F2CDD05C-2417-44FC-9288-F93C72EFD014}"/>
          </ac:spMkLst>
        </pc:spChg>
        <pc:spChg chg="mod">
          <ac:chgData name="Danny Young" userId="cb0f4ce2-eb4f-479e-8e8f-3beb257e632f" providerId="ADAL" clId="{C1CD08AF-787C-4818-B0DB-75E27ADC615A}" dt="2020-05-28T19:57:59.207" v="122" actId="1076"/>
          <ac:spMkLst>
            <pc:docMk/>
            <pc:sldMk cId="1648938442" sldId="287"/>
            <ac:spMk id="42" creationId="{12D9DB31-B742-4A4D-875D-9E3FD7FA5169}"/>
          </ac:spMkLst>
        </pc:spChg>
        <pc:spChg chg="mod">
          <ac:chgData name="Danny Young" userId="cb0f4ce2-eb4f-479e-8e8f-3beb257e632f" providerId="ADAL" clId="{C1CD08AF-787C-4818-B0DB-75E27ADC615A}" dt="2020-05-28T19:57:59.207" v="122" actId="1076"/>
          <ac:spMkLst>
            <pc:docMk/>
            <pc:sldMk cId="1648938442" sldId="287"/>
            <ac:spMk id="43" creationId="{2157067F-11AC-4E11-B434-232AD4F67194}"/>
          </ac:spMkLst>
        </pc:spChg>
        <pc:spChg chg="mod">
          <ac:chgData name="Danny Young" userId="cb0f4ce2-eb4f-479e-8e8f-3beb257e632f" providerId="ADAL" clId="{C1CD08AF-787C-4818-B0DB-75E27ADC615A}" dt="2020-05-28T19:57:59.207" v="122" actId="1076"/>
          <ac:spMkLst>
            <pc:docMk/>
            <pc:sldMk cId="1648938442" sldId="287"/>
            <ac:spMk id="44" creationId="{DCDC979A-F559-46AD-A59A-D527E2A22441}"/>
          </ac:spMkLst>
        </pc:spChg>
        <pc:spChg chg="mod">
          <ac:chgData name="Danny Young" userId="cb0f4ce2-eb4f-479e-8e8f-3beb257e632f" providerId="ADAL" clId="{C1CD08AF-787C-4818-B0DB-75E27ADC615A}" dt="2020-05-28T19:57:59.207" v="122" actId="1076"/>
          <ac:spMkLst>
            <pc:docMk/>
            <pc:sldMk cId="1648938442" sldId="287"/>
            <ac:spMk id="45" creationId="{EF554155-4722-426F-9D14-287D11C0C7DF}"/>
          </ac:spMkLst>
        </pc:spChg>
        <pc:spChg chg="mod">
          <ac:chgData name="Danny Young" userId="cb0f4ce2-eb4f-479e-8e8f-3beb257e632f" providerId="ADAL" clId="{C1CD08AF-787C-4818-B0DB-75E27ADC615A}" dt="2020-05-28T19:57:59.207" v="122" actId="1076"/>
          <ac:spMkLst>
            <pc:docMk/>
            <pc:sldMk cId="1648938442" sldId="287"/>
            <ac:spMk id="46" creationId="{276DBC82-4AD7-4B99-8713-C9FB1A548DED}"/>
          </ac:spMkLst>
        </pc:spChg>
        <pc:spChg chg="mod">
          <ac:chgData name="Danny Young" userId="cb0f4ce2-eb4f-479e-8e8f-3beb257e632f" providerId="ADAL" clId="{C1CD08AF-787C-4818-B0DB-75E27ADC615A}" dt="2020-05-28T19:57:59.207" v="122" actId="1076"/>
          <ac:spMkLst>
            <pc:docMk/>
            <pc:sldMk cId="1648938442" sldId="287"/>
            <ac:spMk id="47" creationId="{CF4A04AD-764F-4519-98AC-C5F21C099E42}"/>
          </ac:spMkLst>
        </pc:spChg>
        <pc:spChg chg="mod">
          <ac:chgData name="Danny Young" userId="cb0f4ce2-eb4f-479e-8e8f-3beb257e632f" providerId="ADAL" clId="{C1CD08AF-787C-4818-B0DB-75E27ADC615A}" dt="2020-05-28T19:57:59.207" v="122" actId="1076"/>
          <ac:spMkLst>
            <pc:docMk/>
            <pc:sldMk cId="1648938442" sldId="287"/>
            <ac:spMk id="48" creationId="{8B3C6E79-08DC-4B97-98E4-D2F376EE42A0}"/>
          </ac:spMkLst>
        </pc:spChg>
        <pc:spChg chg="mod">
          <ac:chgData name="Danny Young" userId="cb0f4ce2-eb4f-479e-8e8f-3beb257e632f" providerId="ADAL" clId="{C1CD08AF-787C-4818-B0DB-75E27ADC615A}" dt="2020-05-28T19:57:59.207" v="122" actId="1076"/>
          <ac:spMkLst>
            <pc:docMk/>
            <pc:sldMk cId="1648938442" sldId="287"/>
            <ac:spMk id="49" creationId="{D9A5C104-EF3A-41C0-A711-50EDC92871DC}"/>
          </ac:spMkLst>
        </pc:spChg>
        <pc:spChg chg="mod">
          <ac:chgData name="Danny Young" userId="cb0f4ce2-eb4f-479e-8e8f-3beb257e632f" providerId="ADAL" clId="{C1CD08AF-787C-4818-B0DB-75E27ADC615A}" dt="2020-05-28T19:57:59.207" v="122" actId="1076"/>
          <ac:spMkLst>
            <pc:docMk/>
            <pc:sldMk cId="1648938442" sldId="287"/>
            <ac:spMk id="50" creationId="{63C274E3-3446-4E41-A326-DBE7170B3A6E}"/>
          </ac:spMkLst>
        </pc:spChg>
        <pc:spChg chg="mod">
          <ac:chgData name="Danny Young" userId="cb0f4ce2-eb4f-479e-8e8f-3beb257e632f" providerId="ADAL" clId="{C1CD08AF-787C-4818-B0DB-75E27ADC615A}" dt="2020-05-28T19:57:59.207" v="122" actId="1076"/>
          <ac:spMkLst>
            <pc:docMk/>
            <pc:sldMk cId="1648938442" sldId="287"/>
            <ac:spMk id="51" creationId="{6843BC18-574D-426D-BA88-F795CA0D8479}"/>
          </ac:spMkLst>
        </pc:spChg>
        <pc:spChg chg="mod">
          <ac:chgData name="Danny Young" userId="cb0f4ce2-eb4f-479e-8e8f-3beb257e632f" providerId="ADAL" clId="{C1CD08AF-787C-4818-B0DB-75E27ADC615A}" dt="2020-05-28T19:57:59.207" v="122" actId="1076"/>
          <ac:spMkLst>
            <pc:docMk/>
            <pc:sldMk cId="1648938442" sldId="287"/>
            <ac:spMk id="52" creationId="{BE5E68ED-04E7-457B-B41F-270023782BF8}"/>
          </ac:spMkLst>
        </pc:spChg>
        <pc:spChg chg="mod">
          <ac:chgData name="Danny Young" userId="cb0f4ce2-eb4f-479e-8e8f-3beb257e632f" providerId="ADAL" clId="{C1CD08AF-787C-4818-B0DB-75E27ADC615A}" dt="2020-05-28T19:57:59.207" v="122" actId="1076"/>
          <ac:spMkLst>
            <pc:docMk/>
            <pc:sldMk cId="1648938442" sldId="287"/>
            <ac:spMk id="53" creationId="{984E3C29-F827-4AFC-88A5-0FD459280459}"/>
          </ac:spMkLst>
        </pc:spChg>
        <pc:spChg chg="mod">
          <ac:chgData name="Danny Young" userId="cb0f4ce2-eb4f-479e-8e8f-3beb257e632f" providerId="ADAL" clId="{C1CD08AF-787C-4818-B0DB-75E27ADC615A}" dt="2020-05-28T19:57:59.207" v="122" actId="1076"/>
          <ac:spMkLst>
            <pc:docMk/>
            <pc:sldMk cId="1648938442" sldId="287"/>
            <ac:spMk id="54" creationId="{195BB5ED-3051-471F-B12C-0D3B2C4429BD}"/>
          </ac:spMkLst>
        </pc:spChg>
        <pc:spChg chg="mod">
          <ac:chgData name="Danny Young" userId="cb0f4ce2-eb4f-479e-8e8f-3beb257e632f" providerId="ADAL" clId="{C1CD08AF-787C-4818-B0DB-75E27ADC615A}" dt="2020-05-28T19:57:59.207" v="122" actId="1076"/>
          <ac:spMkLst>
            <pc:docMk/>
            <pc:sldMk cId="1648938442" sldId="287"/>
            <ac:spMk id="55" creationId="{99C1A2FC-EED0-44D5-B967-8FE195CAE21B}"/>
          </ac:spMkLst>
        </pc:spChg>
        <pc:spChg chg="mod">
          <ac:chgData name="Danny Young" userId="cb0f4ce2-eb4f-479e-8e8f-3beb257e632f" providerId="ADAL" clId="{C1CD08AF-787C-4818-B0DB-75E27ADC615A}" dt="2020-05-28T19:57:59.207" v="122" actId="1076"/>
          <ac:spMkLst>
            <pc:docMk/>
            <pc:sldMk cId="1648938442" sldId="287"/>
            <ac:spMk id="56" creationId="{8CEE3CB6-F8E6-49AB-95E4-645B48866339}"/>
          </ac:spMkLst>
        </pc:spChg>
        <pc:spChg chg="mod">
          <ac:chgData name="Danny Young" userId="cb0f4ce2-eb4f-479e-8e8f-3beb257e632f" providerId="ADAL" clId="{C1CD08AF-787C-4818-B0DB-75E27ADC615A}" dt="2020-05-28T19:57:59.207" v="122" actId="1076"/>
          <ac:spMkLst>
            <pc:docMk/>
            <pc:sldMk cId="1648938442" sldId="287"/>
            <ac:spMk id="57" creationId="{DDB97EC2-5C02-41F6-8A60-657A43127609}"/>
          </ac:spMkLst>
        </pc:spChg>
        <pc:spChg chg="mod">
          <ac:chgData name="Danny Young" userId="cb0f4ce2-eb4f-479e-8e8f-3beb257e632f" providerId="ADAL" clId="{C1CD08AF-787C-4818-B0DB-75E27ADC615A}" dt="2020-05-28T19:57:59.207" v="122" actId="1076"/>
          <ac:spMkLst>
            <pc:docMk/>
            <pc:sldMk cId="1648938442" sldId="287"/>
            <ac:spMk id="58" creationId="{6E83F771-7916-4607-89BF-C117C5A6B845}"/>
          </ac:spMkLst>
        </pc:spChg>
        <pc:spChg chg="mod">
          <ac:chgData name="Danny Young" userId="cb0f4ce2-eb4f-479e-8e8f-3beb257e632f" providerId="ADAL" clId="{C1CD08AF-787C-4818-B0DB-75E27ADC615A}" dt="2020-05-28T19:57:59.207" v="122" actId="1076"/>
          <ac:spMkLst>
            <pc:docMk/>
            <pc:sldMk cId="1648938442" sldId="287"/>
            <ac:spMk id="59" creationId="{29D51136-C2FA-4677-9545-B09F3213BA31}"/>
          </ac:spMkLst>
        </pc:spChg>
        <pc:spChg chg="mod">
          <ac:chgData name="Danny Young" userId="cb0f4ce2-eb4f-479e-8e8f-3beb257e632f" providerId="ADAL" clId="{C1CD08AF-787C-4818-B0DB-75E27ADC615A}" dt="2020-05-28T19:57:59.207" v="122" actId="1076"/>
          <ac:spMkLst>
            <pc:docMk/>
            <pc:sldMk cId="1648938442" sldId="287"/>
            <ac:spMk id="60" creationId="{8C705CD2-33D8-4F8D-AE1A-D6E6F90D29D1}"/>
          </ac:spMkLst>
        </pc:spChg>
        <pc:spChg chg="mod">
          <ac:chgData name="Danny Young" userId="cb0f4ce2-eb4f-479e-8e8f-3beb257e632f" providerId="ADAL" clId="{C1CD08AF-787C-4818-B0DB-75E27ADC615A}" dt="2020-05-28T19:57:59.207" v="122" actId="1076"/>
          <ac:spMkLst>
            <pc:docMk/>
            <pc:sldMk cId="1648938442" sldId="287"/>
            <ac:spMk id="61" creationId="{6F590BA5-6227-4060-BDB1-4AF782B0B89E}"/>
          </ac:spMkLst>
        </pc:spChg>
        <pc:spChg chg="mod">
          <ac:chgData name="Danny Young" userId="cb0f4ce2-eb4f-479e-8e8f-3beb257e632f" providerId="ADAL" clId="{C1CD08AF-787C-4818-B0DB-75E27ADC615A}" dt="2020-05-28T19:57:59.207" v="122" actId="1076"/>
          <ac:spMkLst>
            <pc:docMk/>
            <pc:sldMk cId="1648938442" sldId="287"/>
            <ac:spMk id="62" creationId="{9DEE7218-6214-4F21-A4B6-A46FF8A18336}"/>
          </ac:spMkLst>
        </pc:spChg>
        <pc:spChg chg="mod">
          <ac:chgData name="Danny Young" userId="cb0f4ce2-eb4f-479e-8e8f-3beb257e632f" providerId="ADAL" clId="{C1CD08AF-787C-4818-B0DB-75E27ADC615A}" dt="2020-05-28T19:57:59.207" v="122" actId="1076"/>
          <ac:spMkLst>
            <pc:docMk/>
            <pc:sldMk cId="1648938442" sldId="287"/>
            <ac:spMk id="63" creationId="{95D7326D-6626-43CA-A1E9-AD1CC8F983CE}"/>
          </ac:spMkLst>
        </pc:spChg>
        <pc:spChg chg="mod">
          <ac:chgData name="Danny Young" userId="cb0f4ce2-eb4f-479e-8e8f-3beb257e632f" providerId="ADAL" clId="{C1CD08AF-787C-4818-B0DB-75E27ADC615A}" dt="2020-05-28T19:57:59.207" v="122" actId="1076"/>
          <ac:spMkLst>
            <pc:docMk/>
            <pc:sldMk cId="1648938442" sldId="287"/>
            <ac:spMk id="64" creationId="{7B741991-56E5-43F1-898B-BC9414FF49EF}"/>
          </ac:spMkLst>
        </pc:spChg>
        <pc:spChg chg="mod">
          <ac:chgData name="Danny Young" userId="cb0f4ce2-eb4f-479e-8e8f-3beb257e632f" providerId="ADAL" clId="{C1CD08AF-787C-4818-B0DB-75E27ADC615A}" dt="2020-05-28T19:57:59.207" v="122" actId="1076"/>
          <ac:spMkLst>
            <pc:docMk/>
            <pc:sldMk cId="1648938442" sldId="287"/>
            <ac:spMk id="65" creationId="{47F55589-1B4D-44F0-8524-D985B7566A40}"/>
          </ac:spMkLst>
        </pc:spChg>
        <pc:spChg chg="mod">
          <ac:chgData name="Danny Young" userId="cb0f4ce2-eb4f-479e-8e8f-3beb257e632f" providerId="ADAL" clId="{C1CD08AF-787C-4818-B0DB-75E27ADC615A}" dt="2020-05-28T19:57:59.207" v="122" actId="1076"/>
          <ac:spMkLst>
            <pc:docMk/>
            <pc:sldMk cId="1648938442" sldId="287"/>
            <ac:spMk id="66" creationId="{617E1111-EB08-46BD-8697-574E9CE7D772}"/>
          </ac:spMkLst>
        </pc:spChg>
        <pc:spChg chg="mod">
          <ac:chgData name="Danny Young" userId="cb0f4ce2-eb4f-479e-8e8f-3beb257e632f" providerId="ADAL" clId="{C1CD08AF-787C-4818-B0DB-75E27ADC615A}" dt="2020-05-28T19:57:59.207" v="122" actId="1076"/>
          <ac:spMkLst>
            <pc:docMk/>
            <pc:sldMk cId="1648938442" sldId="287"/>
            <ac:spMk id="67" creationId="{E183F865-3410-4357-A755-63B7059F69D1}"/>
          </ac:spMkLst>
        </pc:spChg>
        <pc:spChg chg="mod">
          <ac:chgData name="Danny Young" userId="cb0f4ce2-eb4f-479e-8e8f-3beb257e632f" providerId="ADAL" clId="{C1CD08AF-787C-4818-B0DB-75E27ADC615A}" dt="2020-05-28T19:57:59.207" v="122" actId="1076"/>
          <ac:spMkLst>
            <pc:docMk/>
            <pc:sldMk cId="1648938442" sldId="287"/>
            <ac:spMk id="68" creationId="{B212CCC8-F84F-4E38-98BE-FAE0ADFB81B5}"/>
          </ac:spMkLst>
        </pc:spChg>
        <pc:spChg chg="mod">
          <ac:chgData name="Danny Young" userId="cb0f4ce2-eb4f-479e-8e8f-3beb257e632f" providerId="ADAL" clId="{C1CD08AF-787C-4818-B0DB-75E27ADC615A}" dt="2020-05-28T19:57:59.207" v="122" actId="1076"/>
          <ac:spMkLst>
            <pc:docMk/>
            <pc:sldMk cId="1648938442" sldId="287"/>
            <ac:spMk id="69" creationId="{EE7615B0-48C2-4945-8405-A1881C2D7FA3}"/>
          </ac:spMkLst>
        </pc:spChg>
        <pc:spChg chg="mod">
          <ac:chgData name="Danny Young" userId="cb0f4ce2-eb4f-479e-8e8f-3beb257e632f" providerId="ADAL" clId="{C1CD08AF-787C-4818-B0DB-75E27ADC615A}" dt="2020-05-28T19:57:59.207" v="122" actId="1076"/>
          <ac:spMkLst>
            <pc:docMk/>
            <pc:sldMk cId="1648938442" sldId="287"/>
            <ac:spMk id="70" creationId="{9D6D985A-7D35-4BDB-ADAE-F3C23B7AC8A3}"/>
          </ac:spMkLst>
        </pc:spChg>
        <pc:spChg chg="mod">
          <ac:chgData name="Danny Young" userId="cb0f4ce2-eb4f-479e-8e8f-3beb257e632f" providerId="ADAL" clId="{C1CD08AF-787C-4818-B0DB-75E27ADC615A}" dt="2020-05-28T19:57:59.207" v="122" actId="1076"/>
          <ac:spMkLst>
            <pc:docMk/>
            <pc:sldMk cId="1648938442" sldId="287"/>
            <ac:spMk id="71" creationId="{EB761CCE-6CC6-44DB-B570-6EAC2B8005E4}"/>
          </ac:spMkLst>
        </pc:spChg>
        <pc:spChg chg="mod">
          <ac:chgData name="Danny Young" userId="cb0f4ce2-eb4f-479e-8e8f-3beb257e632f" providerId="ADAL" clId="{C1CD08AF-787C-4818-B0DB-75E27ADC615A}" dt="2020-05-28T19:57:59.207" v="122" actId="1076"/>
          <ac:spMkLst>
            <pc:docMk/>
            <pc:sldMk cId="1648938442" sldId="287"/>
            <ac:spMk id="72" creationId="{7F2FC6A3-BE9A-44D6-9721-556E3103F2E0}"/>
          </ac:spMkLst>
        </pc:spChg>
        <pc:spChg chg="mod">
          <ac:chgData name="Danny Young" userId="cb0f4ce2-eb4f-479e-8e8f-3beb257e632f" providerId="ADAL" clId="{C1CD08AF-787C-4818-B0DB-75E27ADC615A}" dt="2020-05-28T19:57:59.207" v="122" actId="1076"/>
          <ac:spMkLst>
            <pc:docMk/>
            <pc:sldMk cId="1648938442" sldId="287"/>
            <ac:spMk id="73" creationId="{6DA7B242-A849-44F5-BD67-7C281C5478FB}"/>
          </ac:spMkLst>
        </pc:spChg>
        <pc:spChg chg="mod">
          <ac:chgData name="Danny Young" userId="cb0f4ce2-eb4f-479e-8e8f-3beb257e632f" providerId="ADAL" clId="{C1CD08AF-787C-4818-B0DB-75E27ADC615A}" dt="2020-05-28T19:57:59.207" v="122" actId="1076"/>
          <ac:spMkLst>
            <pc:docMk/>
            <pc:sldMk cId="1648938442" sldId="287"/>
            <ac:spMk id="74" creationId="{BA01CCFA-F16F-4FC0-BDFD-76DC4D3B05FC}"/>
          </ac:spMkLst>
        </pc:spChg>
        <pc:spChg chg="mod">
          <ac:chgData name="Danny Young" userId="cb0f4ce2-eb4f-479e-8e8f-3beb257e632f" providerId="ADAL" clId="{C1CD08AF-787C-4818-B0DB-75E27ADC615A}" dt="2020-05-28T19:57:59.207" v="122" actId="1076"/>
          <ac:spMkLst>
            <pc:docMk/>
            <pc:sldMk cId="1648938442" sldId="287"/>
            <ac:spMk id="75" creationId="{F6BE90C6-82C3-4C7A-A472-DB67EBF8DE09}"/>
          </ac:spMkLst>
        </pc:spChg>
        <pc:spChg chg="mod">
          <ac:chgData name="Danny Young" userId="cb0f4ce2-eb4f-479e-8e8f-3beb257e632f" providerId="ADAL" clId="{C1CD08AF-787C-4818-B0DB-75E27ADC615A}" dt="2020-05-28T19:57:59.207" v="122" actId="1076"/>
          <ac:spMkLst>
            <pc:docMk/>
            <pc:sldMk cId="1648938442" sldId="287"/>
            <ac:spMk id="76" creationId="{D65E8C39-3F69-49AC-9BB8-218CB43D376E}"/>
          </ac:spMkLst>
        </pc:spChg>
        <pc:spChg chg="mod">
          <ac:chgData name="Danny Young" userId="cb0f4ce2-eb4f-479e-8e8f-3beb257e632f" providerId="ADAL" clId="{C1CD08AF-787C-4818-B0DB-75E27ADC615A}" dt="2020-05-28T19:57:59.207" v="122" actId="1076"/>
          <ac:spMkLst>
            <pc:docMk/>
            <pc:sldMk cId="1648938442" sldId="287"/>
            <ac:spMk id="77" creationId="{7109D351-6959-43FD-8BEA-7667E5E34638}"/>
          </ac:spMkLst>
        </pc:spChg>
        <pc:spChg chg="mod">
          <ac:chgData name="Danny Young" userId="cb0f4ce2-eb4f-479e-8e8f-3beb257e632f" providerId="ADAL" clId="{C1CD08AF-787C-4818-B0DB-75E27ADC615A}" dt="2020-05-28T19:57:59.207" v="122" actId="1076"/>
          <ac:spMkLst>
            <pc:docMk/>
            <pc:sldMk cId="1648938442" sldId="287"/>
            <ac:spMk id="78" creationId="{AC8DE70C-E04F-4AA3-8E8C-8CE5EAE593C6}"/>
          </ac:spMkLst>
        </pc:spChg>
        <pc:spChg chg="mod">
          <ac:chgData name="Danny Young" userId="cb0f4ce2-eb4f-479e-8e8f-3beb257e632f" providerId="ADAL" clId="{C1CD08AF-787C-4818-B0DB-75E27ADC615A}" dt="2020-05-28T19:57:59.207" v="122" actId="1076"/>
          <ac:spMkLst>
            <pc:docMk/>
            <pc:sldMk cId="1648938442" sldId="287"/>
            <ac:spMk id="79" creationId="{5AD46D5E-0E23-4803-AE75-C8B6F19D7E3E}"/>
          </ac:spMkLst>
        </pc:spChg>
        <pc:spChg chg="mod">
          <ac:chgData name="Danny Young" userId="cb0f4ce2-eb4f-479e-8e8f-3beb257e632f" providerId="ADAL" clId="{C1CD08AF-787C-4818-B0DB-75E27ADC615A}" dt="2020-05-28T19:57:59.207" v="122" actId="1076"/>
          <ac:spMkLst>
            <pc:docMk/>
            <pc:sldMk cId="1648938442" sldId="287"/>
            <ac:spMk id="80" creationId="{C7E2D7DC-C6EB-4F39-90CD-79933E6E9F68}"/>
          </ac:spMkLst>
        </pc:spChg>
        <pc:spChg chg="mod">
          <ac:chgData name="Danny Young" userId="cb0f4ce2-eb4f-479e-8e8f-3beb257e632f" providerId="ADAL" clId="{C1CD08AF-787C-4818-B0DB-75E27ADC615A}" dt="2020-05-28T19:57:59.207" v="122" actId="1076"/>
          <ac:spMkLst>
            <pc:docMk/>
            <pc:sldMk cId="1648938442" sldId="287"/>
            <ac:spMk id="81" creationId="{2D462051-11DF-47D4-B4F4-A5CD9CE965E5}"/>
          </ac:spMkLst>
        </pc:spChg>
        <pc:spChg chg="mod">
          <ac:chgData name="Danny Young" userId="cb0f4ce2-eb4f-479e-8e8f-3beb257e632f" providerId="ADAL" clId="{C1CD08AF-787C-4818-B0DB-75E27ADC615A}" dt="2020-05-28T19:57:59.207" v="122" actId="1076"/>
          <ac:spMkLst>
            <pc:docMk/>
            <pc:sldMk cId="1648938442" sldId="287"/>
            <ac:spMk id="82" creationId="{D64074AD-A55A-46C0-9834-027DEB845DBD}"/>
          </ac:spMkLst>
        </pc:spChg>
        <pc:spChg chg="mod">
          <ac:chgData name="Danny Young" userId="cb0f4ce2-eb4f-479e-8e8f-3beb257e632f" providerId="ADAL" clId="{C1CD08AF-787C-4818-B0DB-75E27ADC615A}" dt="2020-05-28T19:57:59.207" v="122" actId="1076"/>
          <ac:spMkLst>
            <pc:docMk/>
            <pc:sldMk cId="1648938442" sldId="287"/>
            <ac:spMk id="83" creationId="{397883E2-B5CB-4A23-B9B1-CC7D1A694B09}"/>
          </ac:spMkLst>
        </pc:spChg>
        <pc:spChg chg="mod">
          <ac:chgData name="Danny Young" userId="cb0f4ce2-eb4f-479e-8e8f-3beb257e632f" providerId="ADAL" clId="{C1CD08AF-787C-4818-B0DB-75E27ADC615A}" dt="2020-05-28T19:57:59.207" v="122" actId="1076"/>
          <ac:spMkLst>
            <pc:docMk/>
            <pc:sldMk cId="1648938442" sldId="287"/>
            <ac:spMk id="84" creationId="{CADD317D-E176-4E53-A4F9-3FABAA07A3BC}"/>
          </ac:spMkLst>
        </pc:spChg>
        <pc:spChg chg="mod">
          <ac:chgData name="Danny Young" userId="cb0f4ce2-eb4f-479e-8e8f-3beb257e632f" providerId="ADAL" clId="{C1CD08AF-787C-4818-B0DB-75E27ADC615A}" dt="2020-05-28T19:57:59.207" v="122" actId="1076"/>
          <ac:spMkLst>
            <pc:docMk/>
            <pc:sldMk cId="1648938442" sldId="287"/>
            <ac:spMk id="85" creationId="{F8DEA3D0-5B76-4C97-8FF7-BD8147150840}"/>
          </ac:spMkLst>
        </pc:spChg>
        <pc:spChg chg="mod">
          <ac:chgData name="Danny Young" userId="cb0f4ce2-eb4f-479e-8e8f-3beb257e632f" providerId="ADAL" clId="{C1CD08AF-787C-4818-B0DB-75E27ADC615A}" dt="2020-05-28T19:57:59.207" v="122" actId="1076"/>
          <ac:spMkLst>
            <pc:docMk/>
            <pc:sldMk cId="1648938442" sldId="287"/>
            <ac:spMk id="86" creationId="{28D44250-86A5-4762-85D0-42ADD3045453}"/>
          </ac:spMkLst>
        </pc:spChg>
        <pc:spChg chg="mod">
          <ac:chgData name="Danny Young" userId="cb0f4ce2-eb4f-479e-8e8f-3beb257e632f" providerId="ADAL" clId="{C1CD08AF-787C-4818-B0DB-75E27ADC615A}" dt="2020-05-28T19:57:59.207" v="122" actId="1076"/>
          <ac:spMkLst>
            <pc:docMk/>
            <pc:sldMk cId="1648938442" sldId="287"/>
            <ac:spMk id="87" creationId="{95CB47C8-DDB9-494E-B526-41EA0C4827D1}"/>
          </ac:spMkLst>
        </pc:spChg>
        <pc:spChg chg="mod">
          <ac:chgData name="Danny Young" userId="cb0f4ce2-eb4f-479e-8e8f-3beb257e632f" providerId="ADAL" clId="{C1CD08AF-787C-4818-B0DB-75E27ADC615A}" dt="2020-05-28T19:57:59.207" v="122" actId="1076"/>
          <ac:spMkLst>
            <pc:docMk/>
            <pc:sldMk cId="1648938442" sldId="287"/>
            <ac:spMk id="88" creationId="{BB78108E-D4E8-443F-8319-532451857356}"/>
          </ac:spMkLst>
        </pc:spChg>
        <pc:spChg chg="mod">
          <ac:chgData name="Danny Young" userId="cb0f4ce2-eb4f-479e-8e8f-3beb257e632f" providerId="ADAL" clId="{C1CD08AF-787C-4818-B0DB-75E27ADC615A}" dt="2020-05-28T19:57:59.207" v="122" actId="1076"/>
          <ac:spMkLst>
            <pc:docMk/>
            <pc:sldMk cId="1648938442" sldId="287"/>
            <ac:spMk id="89" creationId="{A84E3986-82B5-4656-81FC-671C7DD1837C}"/>
          </ac:spMkLst>
        </pc:spChg>
        <pc:spChg chg="mod">
          <ac:chgData name="Danny Young" userId="cb0f4ce2-eb4f-479e-8e8f-3beb257e632f" providerId="ADAL" clId="{C1CD08AF-787C-4818-B0DB-75E27ADC615A}" dt="2020-05-28T19:57:59.207" v="122" actId="1076"/>
          <ac:spMkLst>
            <pc:docMk/>
            <pc:sldMk cId="1648938442" sldId="287"/>
            <ac:spMk id="90" creationId="{E9BAD9F3-E140-4847-9E94-C1B4CE7CC101}"/>
          </ac:spMkLst>
        </pc:spChg>
        <pc:spChg chg="mod">
          <ac:chgData name="Danny Young" userId="cb0f4ce2-eb4f-479e-8e8f-3beb257e632f" providerId="ADAL" clId="{C1CD08AF-787C-4818-B0DB-75E27ADC615A}" dt="2020-05-28T19:57:59.207" v="122" actId="1076"/>
          <ac:spMkLst>
            <pc:docMk/>
            <pc:sldMk cId="1648938442" sldId="287"/>
            <ac:spMk id="91" creationId="{F5ED9684-EC9C-48DC-8C58-03EB838DD6D3}"/>
          </ac:spMkLst>
        </pc:spChg>
        <pc:spChg chg="mod">
          <ac:chgData name="Danny Young" userId="cb0f4ce2-eb4f-479e-8e8f-3beb257e632f" providerId="ADAL" clId="{C1CD08AF-787C-4818-B0DB-75E27ADC615A}" dt="2020-05-28T19:57:59.207" v="122" actId="1076"/>
          <ac:spMkLst>
            <pc:docMk/>
            <pc:sldMk cId="1648938442" sldId="287"/>
            <ac:spMk id="92" creationId="{FC6B39A0-29C4-47D9-85F9-1479B228C011}"/>
          </ac:spMkLst>
        </pc:spChg>
        <pc:spChg chg="mod">
          <ac:chgData name="Danny Young" userId="cb0f4ce2-eb4f-479e-8e8f-3beb257e632f" providerId="ADAL" clId="{C1CD08AF-787C-4818-B0DB-75E27ADC615A}" dt="2020-05-28T19:57:59.207" v="122" actId="1076"/>
          <ac:spMkLst>
            <pc:docMk/>
            <pc:sldMk cId="1648938442" sldId="287"/>
            <ac:spMk id="93" creationId="{F7F51DDA-9638-4D12-8B85-2E42754D751F}"/>
          </ac:spMkLst>
        </pc:spChg>
        <pc:spChg chg="mod">
          <ac:chgData name="Danny Young" userId="cb0f4ce2-eb4f-479e-8e8f-3beb257e632f" providerId="ADAL" clId="{C1CD08AF-787C-4818-B0DB-75E27ADC615A}" dt="2020-05-28T19:57:59.207" v="122" actId="1076"/>
          <ac:spMkLst>
            <pc:docMk/>
            <pc:sldMk cId="1648938442" sldId="287"/>
            <ac:spMk id="94" creationId="{87AE1BB7-37CC-4DDD-A8D9-932A44815AD8}"/>
          </ac:spMkLst>
        </pc:spChg>
        <pc:spChg chg="mod">
          <ac:chgData name="Danny Young" userId="cb0f4ce2-eb4f-479e-8e8f-3beb257e632f" providerId="ADAL" clId="{C1CD08AF-787C-4818-B0DB-75E27ADC615A}" dt="2020-05-28T19:57:59.207" v="122" actId="1076"/>
          <ac:spMkLst>
            <pc:docMk/>
            <pc:sldMk cId="1648938442" sldId="287"/>
            <ac:spMk id="95" creationId="{4F7D0D6B-354A-418B-BE29-5B72E1CA2A2E}"/>
          </ac:spMkLst>
        </pc:spChg>
        <pc:spChg chg="mod">
          <ac:chgData name="Danny Young" userId="cb0f4ce2-eb4f-479e-8e8f-3beb257e632f" providerId="ADAL" clId="{C1CD08AF-787C-4818-B0DB-75E27ADC615A}" dt="2020-05-28T19:57:59.207" v="122" actId="1076"/>
          <ac:spMkLst>
            <pc:docMk/>
            <pc:sldMk cId="1648938442" sldId="287"/>
            <ac:spMk id="96" creationId="{B95D9FA2-B014-4A99-9D4B-509B1427032E}"/>
          </ac:spMkLst>
        </pc:spChg>
        <pc:spChg chg="mod">
          <ac:chgData name="Danny Young" userId="cb0f4ce2-eb4f-479e-8e8f-3beb257e632f" providerId="ADAL" clId="{C1CD08AF-787C-4818-B0DB-75E27ADC615A}" dt="2020-05-28T19:57:59.207" v="122" actId="1076"/>
          <ac:spMkLst>
            <pc:docMk/>
            <pc:sldMk cId="1648938442" sldId="287"/>
            <ac:spMk id="97" creationId="{3D9EC101-A7A3-4DCF-9FE2-C70EE410A579}"/>
          </ac:spMkLst>
        </pc:spChg>
        <pc:spChg chg="mod">
          <ac:chgData name="Danny Young" userId="cb0f4ce2-eb4f-479e-8e8f-3beb257e632f" providerId="ADAL" clId="{C1CD08AF-787C-4818-B0DB-75E27ADC615A}" dt="2020-05-28T19:57:59.207" v="122" actId="1076"/>
          <ac:spMkLst>
            <pc:docMk/>
            <pc:sldMk cId="1648938442" sldId="287"/>
            <ac:spMk id="98" creationId="{CCBF7540-C294-44DD-970B-D030718F94A5}"/>
          </ac:spMkLst>
        </pc:spChg>
        <pc:spChg chg="mod">
          <ac:chgData name="Danny Young" userId="cb0f4ce2-eb4f-479e-8e8f-3beb257e632f" providerId="ADAL" clId="{C1CD08AF-787C-4818-B0DB-75E27ADC615A}" dt="2020-05-28T19:57:59.207" v="122" actId="1076"/>
          <ac:spMkLst>
            <pc:docMk/>
            <pc:sldMk cId="1648938442" sldId="287"/>
            <ac:spMk id="99" creationId="{AEE258E1-80D7-4E12-8875-81F98508C8BD}"/>
          </ac:spMkLst>
        </pc:spChg>
        <pc:spChg chg="mod">
          <ac:chgData name="Danny Young" userId="cb0f4ce2-eb4f-479e-8e8f-3beb257e632f" providerId="ADAL" clId="{C1CD08AF-787C-4818-B0DB-75E27ADC615A}" dt="2020-05-28T19:57:59.207" v="122" actId="1076"/>
          <ac:spMkLst>
            <pc:docMk/>
            <pc:sldMk cId="1648938442" sldId="287"/>
            <ac:spMk id="100" creationId="{4C5B4EFA-E2CD-47AC-BBE7-88F437CD879B}"/>
          </ac:spMkLst>
        </pc:spChg>
        <pc:spChg chg="mod">
          <ac:chgData name="Danny Young" userId="cb0f4ce2-eb4f-479e-8e8f-3beb257e632f" providerId="ADAL" clId="{C1CD08AF-787C-4818-B0DB-75E27ADC615A}" dt="2020-05-28T19:57:59.207" v="122" actId="1076"/>
          <ac:spMkLst>
            <pc:docMk/>
            <pc:sldMk cId="1648938442" sldId="287"/>
            <ac:spMk id="101" creationId="{D361B5DE-A0EC-44F2-9B49-46DE206E0171}"/>
          </ac:spMkLst>
        </pc:spChg>
        <pc:spChg chg="mod">
          <ac:chgData name="Danny Young" userId="cb0f4ce2-eb4f-479e-8e8f-3beb257e632f" providerId="ADAL" clId="{C1CD08AF-787C-4818-B0DB-75E27ADC615A}" dt="2020-05-28T20:00:30.700" v="141" actId="1076"/>
          <ac:spMkLst>
            <pc:docMk/>
            <pc:sldMk cId="1648938442" sldId="287"/>
            <ac:spMk id="105" creationId="{02A83BE9-513E-4752-A5E4-174B8DB5E76F}"/>
          </ac:spMkLst>
        </pc:spChg>
        <pc:spChg chg="mod">
          <ac:chgData name="Danny Young" userId="cb0f4ce2-eb4f-479e-8e8f-3beb257e632f" providerId="ADAL" clId="{C1CD08AF-787C-4818-B0DB-75E27ADC615A}" dt="2020-05-28T20:00:30.700" v="141" actId="1076"/>
          <ac:spMkLst>
            <pc:docMk/>
            <pc:sldMk cId="1648938442" sldId="287"/>
            <ac:spMk id="106" creationId="{025FB2D6-A256-4987-842D-FDD81E8E9801}"/>
          </ac:spMkLst>
        </pc:spChg>
        <pc:spChg chg="mod">
          <ac:chgData name="Danny Young" userId="cb0f4ce2-eb4f-479e-8e8f-3beb257e632f" providerId="ADAL" clId="{C1CD08AF-787C-4818-B0DB-75E27ADC615A}" dt="2020-05-28T20:00:30.700" v="141" actId="1076"/>
          <ac:spMkLst>
            <pc:docMk/>
            <pc:sldMk cId="1648938442" sldId="287"/>
            <ac:spMk id="107" creationId="{87083125-43F9-4887-BF49-E9C2E11D1195}"/>
          </ac:spMkLst>
        </pc:spChg>
        <pc:spChg chg="mod">
          <ac:chgData name="Danny Young" userId="cb0f4ce2-eb4f-479e-8e8f-3beb257e632f" providerId="ADAL" clId="{C1CD08AF-787C-4818-B0DB-75E27ADC615A}" dt="2020-05-28T20:00:30.700" v="141" actId="1076"/>
          <ac:spMkLst>
            <pc:docMk/>
            <pc:sldMk cId="1648938442" sldId="287"/>
            <ac:spMk id="108" creationId="{BDC12161-6A4D-47A0-BB43-C9CB93FBC2EA}"/>
          </ac:spMkLst>
        </pc:spChg>
        <pc:spChg chg="mod">
          <ac:chgData name="Danny Young" userId="cb0f4ce2-eb4f-479e-8e8f-3beb257e632f" providerId="ADAL" clId="{C1CD08AF-787C-4818-B0DB-75E27ADC615A}" dt="2020-05-28T20:00:30.700" v="141" actId="1076"/>
          <ac:spMkLst>
            <pc:docMk/>
            <pc:sldMk cId="1648938442" sldId="287"/>
            <ac:spMk id="109" creationId="{F675DBFF-E240-4242-B941-513E12A21E0C}"/>
          </ac:spMkLst>
        </pc:spChg>
        <pc:spChg chg="mod">
          <ac:chgData name="Danny Young" userId="cb0f4ce2-eb4f-479e-8e8f-3beb257e632f" providerId="ADAL" clId="{C1CD08AF-787C-4818-B0DB-75E27ADC615A}" dt="2020-05-28T20:00:30.700" v="141" actId="1076"/>
          <ac:spMkLst>
            <pc:docMk/>
            <pc:sldMk cId="1648938442" sldId="287"/>
            <ac:spMk id="110" creationId="{D46295CF-CEF9-4267-B6D8-0D50C756BD65}"/>
          </ac:spMkLst>
        </pc:spChg>
        <pc:spChg chg="mod">
          <ac:chgData name="Danny Young" userId="cb0f4ce2-eb4f-479e-8e8f-3beb257e632f" providerId="ADAL" clId="{C1CD08AF-787C-4818-B0DB-75E27ADC615A}" dt="2020-05-28T20:00:30.700" v="141" actId="1076"/>
          <ac:spMkLst>
            <pc:docMk/>
            <pc:sldMk cId="1648938442" sldId="287"/>
            <ac:spMk id="111" creationId="{F3565CCE-9B57-4C82-BAF2-3C83062F639F}"/>
          </ac:spMkLst>
        </pc:spChg>
        <pc:spChg chg="mod">
          <ac:chgData name="Danny Young" userId="cb0f4ce2-eb4f-479e-8e8f-3beb257e632f" providerId="ADAL" clId="{C1CD08AF-787C-4818-B0DB-75E27ADC615A}" dt="2020-05-28T20:00:30.700" v="141" actId="1076"/>
          <ac:spMkLst>
            <pc:docMk/>
            <pc:sldMk cId="1648938442" sldId="287"/>
            <ac:spMk id="112" creationId="{0009F044-6E0E-4166-A490-213FAC73AB2A}"/>
          </ac:spMkLst>
        </pc:spChg>
        <pc:spChg chg="mod">
          <ac:chgData name="Danny Young" userId="cb0f4ce2-eb4f-479e-8e8f-3beb257e632f" providerId="ADAL" clId="{C1CD08AF-787C-4818-B0DB-75E27ADC615A}" dt="2020-05-28T20:00:30.700" v="141" actId="1076"/>
          <ac:spMkLst>
            <pc:docMk/>
            <pc:sldMk cId="1648938442" sldId="287"/>
            <ac:spMk id="113" creationId="{B8100520-06A5-4E40-B9F1-7642966EE010}"/>
          </ac:spMkLst>
        </pc:spChg>
        <pc:spChg chg="mod">
          <ac:chgData name="Danny Young" userId="cb0f4ce2-eb4f-479e-8e8f-3beb257e632f" providerId="ADAL" clId="{C1CD08AF-787C-4818-B0DB-75E27ADC615A}" dt="2020-05-28T20:00:30.700" v="141" actId="1076"/>
          <ac:spMkLst>
            <pc:docMk/>
            <pc:sldMk cId="1648938442" sldId="287"/>
            <ac:spMk id="114" creationId="{E7230E6E-A67C-4FF1-A19D-9EAFD6DF9791}"/>
          </ac:spMkLst>
        </pc:spChg>
        <pc:spChg chg="mod">
          <ac:chgData name="Danny Young" userId="cb0f4ce2-eb4f-479e-8e8f-3beb257e632f" providerId="ADAL" clId="{C1CD08AF-787C-4818-B0DB-75E27ADC615A}" dt="2020-05-28T20:00:30.700" v="141" actId="1076"/>
          <ac:spMkLst>
            <pc:docMk/>
            <pc:sldMk cId="1648938442" sldId="287"/>
            <ac:spMk id="115" creationId="{6B48EC2C-3143-4A38-84FB-148356E3E8A7}"/>
          </ac:spMkLst>
        </pc:spChg>
        <pc:spChg chg="mod">
          <ac:chgData name="Danny Young" userId="cb0f4ce2-eb4f-479e-8e8f-3beb257e632f" providerId="ADAL" clId="{C1CD08AF-787C-4818-B0DB-75E27ADC615A}" dt="2020-05-28T20:00:30.700" v="141" actId="1076"/>
          <ac:spMkLst>
            <pc:docMk/>
            <pc:sldMk cId="1648938442" sldId="287"/>
            <ac:spMk id="116" creationId="{3D517D97-4A0B-4D10-8C63-D946B15A4229}"/>
          </ac:spMkLst>
        </pc:spChg>
        <pc:spChg chg="mod">
          <ac:chgData name="Danny Young" userId="cb0f4ce2-eb4f-479e-8e8f-3beb257e632f" providerId="ADAL" clId="{C1CD08AF-787C-4818-B0DB-75E27ADC615A}" dt="2020-05-28T20:00:30.700" v="141" actId="1076"/>
          <ac:spMkLst>
            <pc:docMk/>
            <pc:sldMk cId="1648938442" sldId="287"/>
            <ac:spMk id="117" creationId="{58C1DC79-25EF-45CC-9C36-F734E11087C5}"/>
          </ac:spMkLst>
        </pc:spChg>
        <pc:spChg chg="mod">
          <ac:chgData name="Danny Young" userId="cb0f4ce2-eb4f-479e-8e8f-3beb257e632f" providerId="ADAL" clId="{C1CD08AF-787C-4818-B0DB-75E27ADC615A}" dt="2020-05-28T20:00:30.700" v="141" actId="1076"/>
          <ac:spMkLst>
            <pc:docMk/>
            <pc:sldMk cId="1648938442" sldId="287"/>
            <ac:spMk id="118" creationId="{A745CD0A-B934-4C65-95DE-95D241651279}"/>
          </ac:spMkLst>
        </pc:spChg>
        <pc:spChg chg="mod">
          <ac:chgData name="Danny Young" userId="cb0f4ce2-eb4f-479e-8e8f-3beb257e632f" providerId="ADAL" clId="{C1CD08AF-787C-4818-B0DB-75E27ADC615A}" dt="2020-05-28T20:00:30.700" v="141" actId="1076"/>
          <ac:spMkLst>
            <pc:docMk/>
            <pc:sldMk cId="1648938442" sldId="287"/>
            <ac:spMk id="119" creationId="{6A982C13-112B-4862-869C-1549BA8A2947}"/>
          </ac:spMkLst>
        </pc:spChg>
        <pc:spChg chg="mod">
          <ac:chgData name="Danny Young" userId="cb0f4ce2-eb4f-479e-8e8f-3beb257e632f" providerId="ADAL" clId="{C1CD08AF-787C-4818-B0DB-75E27ADC615A}" dt="2020-05-28T20:00:30.700" v="141" actId="1076"/>
          <ac:spMkLst>
            <pc:docMk/>
            <pc:sldMk cId="1648938442" sldId="287"/>
            <ac:spMk id="120" creationId="{F16B1B8E-4C89-4770-BF1B-05B34B2F1C7E}"/>
          </ac:spMkLst>
        </pc:spChg>
        <pc:spChg chg="mod">
          <ac:chgData name="Danny Young" userId="cb0f4ce2-eb4f-479e-8e8f-3beb257e632f" providerId="ADAL" clId="{C1CD08AF-787C-4818-B0DB-75E27ADC615A}" dt="2020-05-28T20:00:30.700" v="141" actId="1076"/>
          <ac:spMkLst>
            <pc:docMk/>
            <pc:sldMk cId="1648938442" sldId="287"/>
            <ac:spMk id="121" creationId="{30A47C30-6EA6-4A8F-9398-1A6474F5154E}"/>
          </ac:spMkLst>
        </pc:spChg>
        <pc:spChg chg="mod">
          <ac:chgData name="Danny Young" userId="cb0f4ce2-eb4f-479e-8e8f-3beb257e632f" providerId="ADAL" clId="{C1CD08AF-787C-4818-B0DB-75E27ADC615A}" dt="2020-05-28T20:00:30.700" v="141" actId="1076"/>
          <ac:spMkLst>
            <pc:docMk/>
            <pc:sldMk cId="1648938442" sldId="287"/>
            <ac:spMk id="122" creationId="{61328B10-F7BF-4A9B-9C38-D77083FF01A2}"/>
          </ac:spMkLst>
        </pc:spChg>
        <pc:spChg chg="mod">
          <ac:chgData name="Danny Young" userId="cb0f4ce2-eb4f-479e-8e8f-3beb257e632f" providerId="ADAL" clId="{C1CD08AF-787C-4818-B0DB-75E27ADC615A}" dt="2020-05-28T20:00:30.700" v="141" actId="1076"/>
          <ac:spMkLst>
            <pc:docMk/>
            <pc:sldMk cId="1648938442" sldId="287"/>
            <ac:spMk id="123" creationId="{7FA5A624-D3E8-47A7-B135-9B59221B2AA1}"/>
          </ac:spMkLst>
        </pc:spChg>
        <pc:spChg chg="mod">
          <ac:chgData name="Danny Young" userId="cb0f4ce2-eb4f-479e-8e8f-3beb257e632f" providerId="ADAL" clId="{C1CD08AF-787C-4818-B0DB-75E27ADC615A}" dt="2020-05-28T20:00:30.700" v="141" actId="1076"/>
          <ac:spMkLst>
            <pc:docMk/>
            <pc:sldMk cId="1648938442" sldId="287"/>
            <ac:spMk id="124" creationId="{22FBBF25-F4B1-4121-903A-406DB36815EB}"/>
          </ac:spMkLst>
        </pc:spChg>
        <pc:spChg chg="mod">
          <ac:chgData name="Danny Young" userId="cb0f4ce2-eb4f-479e-8e8f-3beb257e632f" providerId="ADAL" clId="{C1CD08AF-787C-4818-B0DB-75E27ADC615A}" dt="2020-05-28T20:00:30.700" v="141" actId="1076"/>
          <ac:spMkLst>
            <pc:docMk/>
            <pc:sldMk cId="1648938442" sldId="287"/>
            <ac:spMk id="125" creationId="{0710C1C0-34D9-4975-B5FD-A2802C453365}"/>
          </ac:spMkLst>
        </pc:spChg>
        <pc:spChg chg="mod">
          <ac:chgData name="Danny Young" userId="cb0f4ce2-eb4f-479e-8e8f-3beb257e632f" providerId="ADAL" clId="{C1CD08AF-787C-4818-B0DB-75E27ADC615A}" dt="2020-05-28T20:00:30.700" v="141" actId="1076"/>
          <ac:spMkLst>
            <pc:docMk/>
            <pc:sldMk cId="1648938442" sldId="287"/>
            <ac:spMk id="126" creationId="{F89DCC0D-2CB8-4D0D-859C-C9475FF1E50C}"/>
          </ac:spMkLst>
        </pc:spChg>
        <pc:spChg chg="mod">
          <ac:chgData name="Danny Young" userId="cb0f4ce2-eb4f-479e-8e8f-3beb257e632f" providerId="ADAL" clId="{C1CD08AF-787C-4818-B0DB-75E27ADC615A}" dt="2020-05-28T20:00:30.700" v="141" actId="1076"/>
          <ac:spMkLst>
            <pc:docMk/>
            <pc:sldMk cId="1648938442" sldId="287"/>
            <ac:spMk id="127" creationId="{7C791990-5FD6-44DC-8E60-CF4939095177}"/>
          </ac:spMkLst>
        </pc:spChg>
        <pc:spChg chg="mod">
          <ac:chgData name="Danny Young" userId="cb0f4ce2-eb4f-479e-8e8f-3beb257e632f" providerId="ADAL" clId="{C1CD08AF-787C-4818-B0DB-75E27ADC615A}" dt="2020-05-28T20:00:30.700" v="141" actId="1076"/>
          <ac:spMkLst>
            <pc:docMk/>
            <pc:sldMk cId="1648938442" sldId="287"/>
            <ac:spMk id="128" creationId="{AE6B5C08-5F45-4837-8D35-40B2027DA798}"/>
          </ac:spMkLst>
        </pc:spChg>
        <pc:spChg chg="mod">
          <ac:chgData name="Danny Young" userId="cb0f4ce2-eb4f-479e-8e8f-3beb257e632f" providerId="ADAL" clId="{C1CD08AF-787C-4818-B0DB-75E27ADC615A}" dt="2020-05-28T20:00:30.700" v="141" actId="1076"/>
          <ac:spMkLst>
            <pc:docMk/>
            <pc:sldMk cId="1648938442" sldId="287"/>
            <ac:spMk id="129" creationId="{29F0051D-AFDD-462D-9DF0-D034C6D71D58}"/>
          </ac:spMkLst>
        </pc:spChg>
        <pc:spChg chg="mod">
          <ac:chgData name="Danny Young" userId="cb0f4ce2-eb4f-479e-8e8f-3beb257e632f" providerId="ADAL" clId="{C1CD08AF-787C-4818-B0DB-75E27ADC615A}" dt="2020-05-28T20:00:30.700" v="141" actId="1076"/>
          <ac:spMkLst>
            <pc:docMk/>
            <pc:sldMk cId="1648938442" sldId="287"/>
            <ac:spMk id="130" creationId="{547FD6D7-77DF-45FC-89B3-5A0BD5FE3161}"/>
          </ac:spMkLst>
        </pc:spChg>
        <pc:spChg chg="mod">
          <ac:chgData name="Danny Young" userId="cb0f4ce2-eb4f-479e-8e8f-3beb257e632f" providerId="ADAL" clId="{C1CD08AF-787C-4818-B0DB-75E27ADC615A}" dt="2020-05-28T20:00:30.700" v="141" actId="1076"/>
          <ac:spMkLst>
            <pc:docMk/>
            <pc:sldMk cId="1648938442" sldId="287"/>
            <ac:spMk id="131" creationId="{0005BED4-628E-4637-89C5-DCEC79D1689F}"/>
          </ac:spMkLst>
        </pc:spChg>
        <pc:spChg chg="mod">
          <ac:chgData name="Danny Young" userId="cb0f4ce2-eb4f-479e-8e8f-3beb257e632f" providerId="ADAL" clId="{C1CD08AF-787C-4818-B0DB-75E27ADC615A}" dt="2020-05-28T20:00:30.700" v="141" actId="1076"/>
          <ac:spMkLst>
            <pc:docMk/>
            <pc:sldMk cId="1648938442" sldId="287"/>
            <ac:spMk id="132" creationId="{A18EF743-F685-4B88-BBF0-88C5CDE9C5FB}"/>
          </ac:spMkLst>
        </pc:spChg>
        <pc:spChg chg="mod">
          <ac:chgData name="Danny Young" userId="cb0f4ce2-eb4f-479e-8e8f-3beb257e632f" providerId="ADAL" clId="{C1CD08AF-787C-4818-B0DB-75E27ADC615A}" dt="2020-05-28T20:00:30.700" v="141" actId="1076"/>
          <ac:spMkLst>
            <pc:docMk/>
            <pc:sldMk cId="1648938442" sldId="287"/>
            <ac:spMk id="133" creationId="{7CD9A554-BA4E-47E5-911D-7EB95869686A}"/>
          </ac:spMkLst>
        </pc:spChg>
        <pc:spChg chg="mod">
          <ac:chgData name="Danny Young" userId="cb0f4ce2-eb4f-479e-8e8f-3beb257e632f" providerId="ADAL" clId="{C1CD08AF-787C-4818-B0DB-75E27ADC615A}" dt="2020-05-28T20:00:30.700" v="141" actId="1076"/>
          <ac:spMkLst>
            <pc:docMk/>
            <pc:sldMk cId="1648938442" sldId="287"/>
            <ac:spMk id="134" creationId="{55988034-495B-44BB-A360-51440D0F8089}"/>
          </ac:spMkLst>
        </pc:spChg>
        <pc:spChg chg="mod">
          <ac:chgData name="Danny Young" userId="cb0f4ce2-eb4f-479e-8e8f-3beb257e632f" providerId="ADAL" clId="{C1CD08AF-787C-4818-B0DB-75E27ADC615A}" dt="2020-05-28T20:00:30.700" v="141" actId="1076"/>
          <ac:spMkLst>
            <pc:docMk/>
            <pc:sldMk cId="1648938442" sldId="287"/>
            <ac:spMk id="135" creationId="{60A47E14-49D4-4DD5-AA23-AEA27DC54E82}"/>
          </ac:spMkLst>
        </pc:spChg>
        <pc:spChg chg="mod">
          <ac:chgData name="Danny Young" userId="cb0f4ce2-eb4f-479e-8e8f-3beb257e632f" providerId="ADAL" clId="{C1CD08AF-787C-4818-B0DB-75E27ADC615A}" dt="2020-05-28T20:00:30.700" v="141" actId="1076"/>
          <ac:spMkLst>
            <pc:docMk/>
            <pc:sldMk cId="1648938442" sldId="287"/>
            <ac:spMk id="136" creationId="{C07124B9-A7A1-4FD3-A558-734AEDB4C437}"/>
          </ac:spMkLst>
        </pc:spChg>
        <pc:spChg chg="mod">
          <ac:chgData name="Danny Young" userId="cb0f4ce2-eb4f-479e-8e8f-3beb257e632f" providerId="ADAL" clId="{C1CD08AF-787C-4818-B0DB-75E27ADC615A}" dt="2020-05-28T20:00:30.700" v="141" actId="1076"/>
          <ac:spMkLst>
            <pc:docMk/>
            <pc:sldMk cId="1648938442" sldId="287"/>
            <ac:spMk id="137" creationId="{D648EA8D-B52B-465F-B32E-DCF5453B4446}"/>
          </ac:spMkLst>
        </pc:spChg>
        <pc:spChg chg="mod">
          <ac:chgData name="Danny Young" userId="cb0f4ce2-eb4f-479e-8e8f-3beb257e632f" providerId="ADAL" clId="{C1CD08AF-787C-4818-B0DB-75E27ADC615A}" dt="2020-05-28T20:00:30.700" v="141" actId="1076"/>
          <ac:spMkLst>
            <pc:docMk/>
            <pc:sldMk cId="1648938442" sldId="287"/>
            <ac:spMk id="138" creationId="{17F52BD6-3C80-4192-A0A1-261FA22C8A64}"/>
          </ac:spMkLst>
        </pc:spChg>
        <pc:spChg chg="mod">
          <ac:chgData name="Danny Young" userId="cb0f4ce2-eb4f-479e-8e8f-3beb257e632f" providerId="ADAL" clId="{C1CD08AF-787C-4818-B0DB-75E27ADC615A}" dt="2020-05-28T20:00:30.700" v="141" actId="1076"/>
          <ac:spMkLst>
            <pc:docMk/>
            <pc:sldMk cId="1648938442" sldId="287"/>
            <ac:spMk id="139" creationId="{A4E47F2B-B3D5-4A1C-B527-3A644AAA6D90}"/>
          </ac:spMkLst>
        </pc:spChg>
        <pc:spChg chg="mod">
          <ac:chgData name="Danny Young" userId="cb0f4ce2-eb4f-479e-8e8f-3beb257e632f" providerId="ADAL" clId="{C1CD08AF-787C-4818-B0DB-75E27ADC615A}" dt="2020-05-28T20:00:30.700" v="141" actId="1076"/>
          <ac:spMkLst>
            <pc:docMk/>
            <pc:sldMk cId="1648938442" sldId="287"/>
            <ac:spMk id="140" creationId="{5410F4FB-00DB-401A-852E-C5C1FB4BB824}"/>
          </ac:spMkLst>
        </pc:spChg>
        <pc:spChg chg="mod">
          <ac:chgData name="Danny Young" userId="cb0f4ce2-eb4f-479e-8e8f-3beb257e632f" providerId="ADAL" clId="{C1CD08AF-787C-4818-B0DB-75E27ADC615A}" dt="2020-05-28T20:00:30.700" v="141" actId="1076"/>
          <ac:spMkLst>
            <pc:docMk/>
            <pc:sldMk cId="1648938442" sldId="287"/>
            <ac:spMk id="141" creationId="{0CC69425-28EF-4048-B25D-5198B57F2A0B}"/>
          </ac:spMkLst>
        </pc:spChg>
        <pc:spChg chg="mod">
          <ac:chgData name="Danny Young" userId="cb0f4ce2-eb4f-479e-8e8f-3beb257e632f" providerId="ADAL" clId="{C1CD08AF-787C-4818-B0DB-75E27ADC615A}" dt="2020-05-28T20:00:30.700" v="141" actId="1076"/>
          <ac:spMkLst>
            <pc:docMk/>
            <pc:sldMk cId="1648938442" sldId="287"/>
            <ac:spMk id="142" creationId="{94CBED5B-03E1-40E0-B1BB-7A513A613001}"/>
          </ac:spMkLst>
        </pc:spChg>
        <pc:spChg chg="mod">
          <ac:chgData name="Danny Young" userId="cb0f4ce2-eb4f-479e-8e8f-3beb257e632f" providerId="ADAL" clId="{C1CD08AF-787C-4818-B0DB-75E27ADC615A}" dt="2020-05-28T20:00:30.700" v="141" actId="1076"/>
          <ac:spMkLst>
            <pc:docMk/>
            <pc:sldMk cId="1648938442" sldId="287"/>
            <ac:spMk id="143" creationId="{BBF2CCB3-D8DA-4C14-A1AD-30F0B294239F}"/>
          </ac:spMkLst>
        </pc:spChg>
        <pc:spChg chg="mod">
          <ac:chgData name="Danny Young" userId="cb0f4ce2-eb4f-479e-8e8f-3beb257e632f" providerId="ADAL" clId="{C1CD08AF-787C-4818-B0DB-75E27ADC615A}" dt="2020-05-28T20:00:30.700" v="141" actId="1076"/>
          <ac:spMkLst>
            <pc:docMk/>
            <pc:sldMk cId="1648938442" sldId="287"/>
            <ac:spMk id="144" creationId="{9786B075-AC5B-435E-B3A9-781228B8C931}"/>
          </ac:spMkLst>
        </pc:spChg>
        <pc:spChg chg="mod">
          <ac:chgData name="Danny Young" userId="cb0f4ce2-eb4f-479e-8e8f-3beb257e632f" providerId="ADAL" clId="{C1CD08AF-787C-4818-B0DB-75E27ADC615A}" dt="2020-05-28T20:00:30.700" v="141" actId="1076"/>
          <ac:spMkLst>
            <pc:docMk/>
            <pc:sldMk cId="1648938442" sldId="287"/>
            <ac:spMk id="145" creationId="{E4F0D941-DE4D-4174-9F24-2B884B93E99A}"/>
          </ac:spMkLst>
        </pc:spChg>
        <pc:spChg chg="mod">
          <ac:chgData name="Danny Young" userId="cb0f4ce2-eb4f-479e-8e8f-3beb257e632f" providerId="ADAL" clId="{C1CD08AF-787C-4818-B0DB-75E27ADC615A}" dt="2020-05-28T20:00:30.700" v="141" actId="1076"/>
          <ac:spMkLst>
            <pc:docMk/>
            <pc:sldMk cId="1648938442" sldId="287"/>
            <ac:spMk id="146" creationId="{6C2FE142-D506-4C00-A714-AA7643E80B42}"/>
          </ac:spMkLst>
        </pc:spChg>
        <pc:spChg chg="mod">
          <ac:chgData name="Danny Young" userId="cb0f4ce2-eb4f-479e-8e8f-3beb257e632f" providerId="ADAL" clId="{C1CD08AF-787C-4818-B0DB-75E27ADC615A}" dt="2020-05-28T20:00:30.700" v="141" actId="1076"/>
          <ac:spMkLst>
            <pc:docMk/>
            <pc:sldMk cId="1648938442" sldId="287"/>
            <ac:spMk id="147" creationId="{EF7DA7D6-94F5-4692-B016-3213E7204657}"/>
          </ac:spMkLst>
        </pc:spChg>
        <pc:spChg chg="mod">
          <ac:chgData name="Danny Young" userId="cb0f4ce2-eb4f-479e-8e8f-3beb257e632f" providerId="ADAL" clId="{C1CD08AF-787C-4818-B0DB-75E27ADC615A}" dt="2020-05-28T20:00:30.700" v="141" actId="1076"/>
          <ac:spMkLst>
            <pc:docMk/>
            <pc:sldMk cId="1648938442" sldId="287"/>
            <ac:spMk id="148" creationId="{F2AD8BA7-5CCC-4221-9A77-A64894642491}"/>
          </ac:spMkLst>
        </pc:spChg>
        <pc:spChg chg="mod">
          <ac:chgData name="Danny Young" userId="cb0f4ce2-eb4f-479e-8e8f-3beb257e632f" providerId="ADAL" clId="{C1CD08AF-787C-4818-B0DB-75E27ADC615A}" dt="2020-05-28T20:00:30.700" v="141" actId="1076"/>
          <ac:spMkLst>
            <pc:docMk/>
            <pc:sldMk cId="1648938442" sldId="287"/>
            <ac:spMk id="149" creationId="{06CE9F81-826E-4B57-80BD-0A679D6FE32A}"/>
          </ac:spMkLst>
        </pc:spChg>
        <pc:spChg chg="mod">
          <ac:chgData name="Danny Young" userId="cb0f4ce2-eb4f-479e-8e8f-3beb257e632f" providerId="ADAL" clId="{C1CD08AF-787C-4818-B0DB-75E27ADC615A}" dt="2020-05-28T20:00:30.700" v="141" actId="1076"/>
          <ac:spMkLst>
            <pc:docMk/>
            <pc:sldMk cId="1648938442" sldId="287"/>
            <ac:spMk id="150" creationId="{131105E8-F88B-46A7-B69D-B7231F17FD51}"/>
          </ac:spMkLst>
        </pc:spChg>
        <pc:spChg chg="mod">
          <ac:chgData name="Danny Young" userId="cb0f4ce2-eb4f-479e-8e8f-3beb257e632f" providerId="ADAL" clId="{C1CD08AF-787C-4818-B0DB-75E27ADC615A}" dt="2020-05-28T20:00:30.700" v="141" actId="1076"/>
          <ac:spMkLst>
            <pc:docMk/>
            <pc:sldMk cId="1648938442" sldId="287"/>
            <ac:spMk id="151" creationId="{C51A76AE-2D4F-47AE-B7B8-79296EE16270}"/>
          </ac:spMkLst>
        </pc:spChg>
        <pc:spChg chg="mod">
          <ac:chgData name="Danny Young" userId="cb0f4ce2-eb4f-479e-8e8f-3beb257e632f" providerId="ADAL" clId="{C1CD08AF-787C-4818-B0DB-75E27ADC615A}" dt="2020-05-28T20:00:30.700" v="141" actId="1076"/>
          <ac:spMkLst>
            <pc:docMk/>
            <pc:sldMk cId="1648938442" sldId="287"/>
            <ac:spMk id="152" creationId="{A8E627FD-D570-4C1C-8133-72CE5B547751}"/>
          </ac:spMkLst>
        </pc:spChg>
        <pc:spChg chg="mod">
          <ac:chgData name="Danny Young" userId="cb0f4ce2-eb4f-479e-8e8f-3beb257e632f" providerId="ADAL" clId="{C1CD08AF-787C-4818-B0DB-75E27ADC615A}" dt="2020-05-28T20:00:30.700" v="141" actId="1076"/>
          <ac:spMkLst>
            <pc:docMk/>
            <pc:sldMk cId="1648938442" sldId="287"/>
            <ac:spMk id="153" creationId="{9D7A28E8-0781-4584-AFD9-F3968EBB84D4}"/>
          </ac:spMkLst>
        </pc:spChg>
        <pc:spChg chg="mod">
          <ac:chgData name="Danny Young" userId="cb0f4ce2-eb4f-479e-8e8f-3beb257e632f" providerId="ADAL" clId="{C1CD08AF-787C-4818-B0DB-75E27ADC615A}" dt="2020-05-28T20:00:30.700" v="141" actId="1076"/>
          <ac:spMkLst>
            <pc:docMk/>
            <pc:sldMk cId="1648938442" sldId="287"/>
            <ac:spMk id="154" creationId="{558EA2DE-117C-41EE-B9F7-EFAF9EBB8E80}"/>
          </ac:spMkLst>
        </pc:spChg>
        <pc:spChg chg="mod">
          <ac:chgData name="Danny Young" userId="cb0f4ce2-eb4f-479e-8e8f-3beb257e632f" providerId="ADAL" clId="{C1CD08AF-787C-4818-B0DB-75E27ADC615A}" dt="2020-05-28T20:00:30.700" v="141" actId="1076"/>
          <ac:spMkLst>
            <pc:docMk/>
            <pc:sldMk cId="1648938442" sldId="287"/>
            <ac:spMk id="155" creationId="{E19653C6-8097-4A6F-AE17-8AC3F045E6DA}"/>
          </ac:spMkLst>
        </pc:spChg>
        <pc:spChg chg="mod">
          <ac:chgData name="Danny Young" userId="cb0f4ce2-eb4f-479e-8e8f-3beb257e632f" providerId="ADAL" clId="{C1CD08AF-787C-4818-B0DB-75E27ADC615A}" dt="2020-05-28T20:00:30.700" v="141" actId="1076"/>
          <ac:spMkLst>
            <pc:docMk/>
            <pc:sldMk cId="1648938442" sldId="287"/>
            <ac:spMk id="156" creationId="{4C44EF43-29AE-4CCF-868C-34504789A0C4}"/>
          </ac:spMkLst>
        </pc:spChg>
        <pc:spChg chg="mod">
          <ac:chgData name="Danny Young" userId="cb0f4ce2-eb4f-479e-8e8f-3beb257e632f" providerId="ADAL" clId="{C1CD08AF-787C-4818-B0DB-75E27ADC615A}" dt="2020-05-28T20:00:30.700" v="141" actId="1076"/>
          <ac:spMkLst>
            <pc:docMk/>
            <pc:sldMk cId="1648938442" sldId="287"/>
            <ac:spMk id="157" creationId="{EA2D904A-3FF4-492F-A068-AD5EDCA8B1C7}"/>
          </ac:spMkLst>
        </pc:spChg>
        <pc:spChg chg="mod">
          <ac:chgData name="Danny Young" userId="cb0f4ce2-eb4f-479e-8e8f-3beb257e632f" providerId="ADAL" clId="{C1CD08AF-787C-4818-B0DB-75E27ADC615A}" dt="2020-05-28T20:00:30.700" v="141" actId="1076"/>
          <ac:spMkLst>
            <pc:docMk/>
            <pc:sldMk cId="1648938442" sldId="287"/>
            <ac:spMk id="158" creationId="{3A90A5F2-DF2C-4C49-98F5-C3237DB4A306}"/>
          </ac:spMkLst>
        </pc:spChg>
        <pc:spChg chg="mod">
          <ac:chgData name="Danny Young" userId="cb0f4ce2-eb4f-479e-8e8f-3beb257e632f" providerId="ADAL" clId="{C1CD08AF-787C-4818-B0DB-75E27ADC615A}" dt="2020-05-28T20:00:30.700" v="141" actId="1076"/>
          <ac:spMkLst>
            <pc:docMk/>
            <pc:sldMk cId="1648938442" sldId="287"/>
            <ac:spMk id="159" creationId="{17A5B0EE-68FF-458D-ABFD-574C40EA340F}"/>
          </ac:spMkLst>
        </pc:spChg>
        <pc:spChg chg="mod">
          <ac:chgData name="Danny Young" userId="cb0f4ce2-eb4f-479e-8e8f-3beb257e632f" providerId="ADAL" clId="{C1CD08AF-787C-4818-B0DB-75E27ADC615A}" dt="2020-05-28T20:00:30.700" v="141" actId="1076"/>
          <ac:spMkLst>
            <pc:docMk/>
            <pc:sldMk cId="1648938442" sldId="287"/>
            <ac:spMk id="160" creationId="{FBB417C0-AD65-4723-9598-C8F8C5810813}"/>
          </ac:spMkLst>
        </pc:spChg>
        <pc:spChg chg="mod">
          <ac:chgData name="Danny Young" userId="cb0f4ce2-eb4f-479e-8e8f-3beb257e632f" providerId="ADAL" clId="{C1CD08AF-787C-4818-B0DB-75E27ADC615A}" dt="2020-05-28T20:00:30.700" v="141" actId="1076"/>
          <ac:spMkLst>
            <pc:docMk/>
            <pc:sldMk cId="1648938442" sldId="287"/>
            <ac:spMk id="161" creationId="{2C02E84B-07AC-44EF-8AF6-5015E7163B25}"/>
          </ac:spMkLst>
        </pc:spChg>
        <pc:spChg chg="mod">
          <ac:chgData name="Danny Young" userId="cb0f4ce2-eb4f-479e-8e8f-3beb257e632f" providerId="ADAL" clId="{C1CD08AF-787C-4818-B0DB-75E27ADC615A}" dt="2020-05-28T20:00:30.700" v="141" actId="1076"/>
          <ac:spMkLst>
            <pc:docMk/>
            <pc:sldMk cId="1648938442" sldId="287"/>
            <ac:spMk id="162" creationId="{2832303D-7280-4786-8D05-8CEB2E2A2092}"/>
          </ac:spMkLst>
        </pc:spChg>
        <pc:spChg chg="mod">
          <ac:chgData name="Danny Young" userId="cb0f4ce2-eb4f-479e-8e8f-3beb257e632f" providerId="ADAL" clId="{C1CD08AF-787C-4818-B0DB-75E27ADC615A}" dt="2020-05-28T20:00:30.700" v="141" actId="1076"/>
          <ac:spMkLst>
            <pc:docMk/>
            <pc:sldMk cId="1648938442" sldId="287"/>
            <ac:spMk id="163" creationId="{9EA6A0B5-7596-4D9F-B9B4-C2201B5CFD0B}"/>
          </ac:spMkLst>
        </pc:spChg>
        <pc:spChg chg="mod">
          <ac:chgData name="Danny Young" userId="cb0f4ce2-eb4f-479e-8e8f-3beb257e632f" providerId="ADAL" clId="{C1CD08AF-787C-4818-B0DB-75E27ADC615A}" dt="2020-05-28T20:00:30.700" v="141" actId="1076"/>
          <ac:spMkLst>
            <pc:docMk/>
            <pc:sldMk cId="1648938442" sldId="287"/>
            <ac:spMk id="164" creationId="{8D04E53A-6DAD-419D-BB6A-AB3B6135450B}"/>
          </ac:spMkLst>
        </pc:spChg>
        <pc:spChg chg="mod">
          <ac:chgData name="Danny Young" userId="cb0f4ce2-eb4f-479e-8e8f-3beb257e632f" providerId="ADAL" clId="{C1CD08AF-787C-4818-B0DB-75E27ADC615A}" dt="2020-05-28T20:00:30.700" v="141" actId="1076"/>
          <ac:spMkLst>
            <pc:docMk/>
            <pc:sldMk cId="1648938442" sldId="287"/>
            <ac:spMk id="165" creationId="{7A07BAF8-B73D-4769-BCCB-79F63EA53C7B}"/>
          </ac:spMkLst>
        </pc:spChg>
        <pc:spChg chg="mod">
          <ac:chgData name="Danny Young" userId="cb0f4ce2-eb4f-479e-8e8f-3beb257e632f" providerId="ADAL" clId="{C1CD08AF-787C-4818-B0DB-75E27ADC615A}" dt="2020-05-28T20:00:30.700" v="141" actId="1076"/>
          <ac:spMkLst>
            <pc:docMk/>
            <pc:sldMk cId="1648938442" sldId="287"/>
            <ac:spMk id="166" creationId="{3A9162BD-9621-4CC2-B1D4-BC43B4838B58}"/>
          </ac:spMkLst>
        </pc:spChg>
        <pc:spChg chg="mod">
          <ac:chgData name="Danny Young" userId="cb0f4ce2-eb4f-479e-8e8f-3beb257e632f" providerId="ADAL" clId="{C1CD08AF-787C-4818-B0DB-75E27ADC615A}" dt="2020-05-28T20:00:30.700" v="141" actId="1076"/>
          <ac:spMkLst>
            <pc:docMk/>
            <pc:sldMk cId="1648938442" sldId="287"/>
            <ac:spMk id="167" creationId="{72BD8BB0-3E2C-4D57-89F2-3EEC27A4B69C}"/>
          </ac:spMkLst>
        </pc:spChg>
        <pc:spChg chg="mod">
          <ac:chgData name="Danny Young" userId="cb0f4ce2-eb4f-479e-8e8f-3beb257e632f" providerId="ADAL" clId="{C1CD08AF-787C-4818-B0DB-75E27ADC615A}" dt="2020-05-28T20:00:30.700" v="141" actId="1076"/>
          <ac:spMkLst>
            <pc:docMk/>
            <pc:sldMk cId="1648938442" sldId="287"/>
            <ac:spMk id="168" creationId="{D337DFBF-4A6D-4E9A-9F1A-0D137BB0210E}"/>
          </ac:spMkLst>
        </pc:spChg>
        <pc:spChg chg="mod">
          <ac:chgData name="Danny Young" userId="cb0f4ce2-eb4f-479e-8e8f-3beb257e632f" providerId="ADAL" clId="{C1CD08AF-787C-4818-B0DB-75E27ADC615A}" dt="2020-05-28T20:00:30.700" v="141" actId="1076"/>
          <ac:spMkLst>
            <pc:docMk/>
            <pc:sldMk cId="1648938442" sldId="287"/>
            <ac:spMk id="169" creationId="{778787C2-1304-48F1-9331-D264AF3248FD}"/>
          </ac:spMkLst>
        </pc:spChg>
        <pc:spChg chg="mod">
          <ac:chgData name="Danny Young" userId="cb0f4ce2-eb4f-479e-8e8f-3beb257e632f" providerId="ADAL" clId="{C1CD08AF-787C-4818-B0DB-75E27ADC615A}" dt="2020-05-28T20:00:30.700" v="141" actId="1076"/>
          <ac:spMkLst>
            <pc:docMk/>
            <pc:sldMk cId="1648938442" sldId="287"/>
            <ac:spMk id="170" creationId="{F3846C13-8CA4-475E-8BD2-EEB29B4940CF}"/>
          </ac:spMkLst>
        </pc:spChg>
        <pc:spChg chg="mod">
          <ac:chgData name="Danny Young" userId="cb0f4ce2-eb4f-479e-8e8f-3beb257e632f" providerId="ADAL" clId="{C1CD08AF-787C-4818-B0DB-75E27ADC615A}" dt="2020-05-28T20:00:30.700" v="141" actId="1076"/>
          <ac:spMkLst>
            <pc:docMk/>
            <pc:sldMk cId="1648938442" sldId="287"/>
            <ac:spMk id="171" creationId="{DD610E3F-C43C-4C57-8D4A-82E4BEFB52BF}"/>
          </ac:spMkLst>
        </pc:spChg>
        <pc:spChg chg="mod">
          <ac:chgData name="Danny Young" userId="cb0f4ce2-eb4f-479e-8e8f-3beb257e632f" providerId="ADAL" clId="{C1CD08AF-787C-4818-B0DB-75E27ADC615A}" dt="2020-05-28T20:00:30.700" v="141" actId="1076"/>
          <ac:spMkLst>
            <pc:docMk/>
            <pc:sldMk cId="1648938442" sldId="287"/>
            <ac:spMk id="172" creationId="{7857EF86-6428-49F4-9FD9-188E8E277E8C}"/>
          </ac:spMkLst>
        </pc:spChg>
        <pc:spChg chg="mod">
          <ac:chgData name="Danny Young" userId="cb0f4ce2-eb4f-479e-8e8f-3beb257e632f" providerId="ADAL" clId="{C1CD08AF-787C-4818-B0DB-75E27ADC615A}" dt="2020-05-28T20:00:30.700" v="141" actId="1076"/>
          <ac:spMkLst>
            <pc:docMk/>
            <pc:sldMk cId="1648938442" sldId="287"/>
            <ac:spMk id="173" creationId="{E8D9727E-DABC-4F7C-BE40-D10E54AF2E48}"/>
          </ac:spMkLst>
        </pc:spChg>
        <pc:spChg chg="mod">
          <ac:chgData name="Danny Young" userId="cb0f4ce2-eb4f-479e-8e8f-3beb257e632f" providerId="ADAL" clId="{C1CD08AF-787C-4818-B0DB-75E27ADC615A}" dt="2020-05-28T20:00:30.700" v="141" actId="1076"/>
          <ac:spMkLst>
            <pc:docMk/>
            <pc:sldMk cId="1648938442" sldId="287"/>
            <ac:spMk id="174" creationId="{ACB8EB1D-0373-42A5-9F76-C80611C994D6}"/>
          </ac:spMkLst>
        </pc:spChg>
        <pc:spChg chg="mod">
          <ac:chgData name="Danny Young" userId="cb0f4ce2-eb4f-479e-8e8f-3beb257e632f" providerId="ADAL" clId="{C1CD08AF-787C-4818-B0DB-75E27ADC615A}" dt="2020-05-28T20:00:30.700" v="141" actId="1076"/>
          <ac:spMkLst>
            <pc:docMk/>
            <pc:sldMk cId="1648938442" sldId="287"/>
            <ac:spMk id="175" creationId="{25473EC6-31D7-4C2B-A343-A133F5134CD0}"/>
          </ac:spMkLst>
        </pc:spChg>
        <pc:spChg chg="mod">
          <ac:chgData name="Danny Young" userId="cb0f4ce2-eb4f-479e-8e8f-3beb257e632f" providerId="ADAL" clId="{C1CD08AF-787C-4818-B0DB-75E27ADC615A}" dt="2020-05-28T20:00:30.700" v="141" actId="1076"/>
          <ac:spMkLst>
            <pc:docMk/>
            <pc:sldMk cId="1648938442" sldId="287"/>
            <ac:spMk id="176" creationId="{9C5242DD-86D6-42C8-BC93-4749E96A68A4}"/>
          </ac:spMkLst>
        </pc:spChg>
        <pc:spChg chg="mod">
          <ac:chgData name="Danny Young" userId="cb0f4ce2-eb4f-479e-8e8f-3beb257e632f" providerId="ADAL" clId="{C1CD08AF-787C-4818-B0DB-75E27ADC615A}" dt="2020-05-28T20:00:30.700" v="141" actId="1076"/>
          <ac:spMkLst>
            <pc:docMk/>
            <pc:sldMk cId="1648938442" sldId="287"/>
            <ac:spMk id="177" creationId="{FE8D57D9-9D02-441C-9324-182F8B968227}"/>
          </ac:spMkLst>
        </pc:spChg>
        <pc:spChg chg="mod">
          <ac:chgData name="Danny Young" userId="cb0f4ce2-eb4f-479e-8e8f-3beb257e632f" providerId="ADAL" clId="{C1CD08AF-787C-4818-B0DB-75E27ADC615A}" dt="2020-05-28T20:00:30.700" v="141" actId="1076"/>
          <ac:spMkLst>
            <pc:docMk/>
            <pc:sldMk cId="1648938442" sldId="287"/>
            <ac:spMk id="178" creationId="{DB779BC8-8752-4435-8AE5-E829EA004705}"/>
          </ac:spMkLst>
        </pc:spChg>
        <pc:spChg chg="mod">
          <ac:chgData name="Danny Young" userId="cb0f4ce2-eb4f-479e-8e8f-3beb257e632f" providerId="ADAL" clId="{C1CD08AF-787C-4818-B0DB-75E27ADC615A}" dt="2020-05-28T20:00:30.700" v="141" actId="1076"/>
          <ac:spMkLst>
            <pc:docMk/>
            <pc:sldMk cId="1648938442" sldId="287"/>
            <ac:spMk id="179" creationId="{3F6ABA2E-5E1B-4447-A22F-7666A90048BA}"/>
          </ac:spMkLst>
        </pc:spChg>
        <pc:spChg chg="mod">
          <ac:chgData name="Danny Young" userId="cb0f4ce2-eb4f-479e-8e8f-3beb257e632f" providerId="ADAL" clId="{C1CD08AF-787C-4818-B0DB-75E27ADC615A}" dt="2020-05-28T20:00:30.700" v="141" actId="1076"/>
          <ac:spMkLst>
            <pc:docMk/>
            <pc:sldMk cId="1648938442" sldId="287"/>
            <ac:spMk id="180" creationId="{E10B3384-A0FA-44B8-97D9-02D28B0F884B}"/>
          </ac:spMkLst>
        </pc:spChg>
        <pc:spChg chg="mod">
          <ac:chgData name="Danny Young" userId="cb0f4ce2-eb4f-479e-8e8f-3beb257e632f" providerId="ADAL" clId="{C1CD08AF-787C-4818-B0DB-75E27ADC615A}" dt="2020-05-28T20:00:30.700" v="141" actId="1076"/>
          <ac:spMkLst>
            <pc:docMk/>
            <pc:sldMk cId="1648938442" sldId="287"/>
            <ac:spMk id="181" creationId="{6E70F285-56A4-448B-8EA5-1AC6AFBB29E2}"/>
          </ac:spMkLst>
        </pc:spChg>
        <pc:spChg chg="mod">
          <ac:chgData name="Danny Young" userId="cb0f4ce2-eb4f-479e-8e8f-3beb257e632f" providerId="ADAL" clId="{C1CD08AF-787C-4818-B0DB-75E27ADC615A}" dt="2020-05-28T20:00:30.700" v="141" actId="1076"/>
          <ac:spMkLst>
            <pc:docMk/>
            <pc:sldMk cId="1648938442" sldId="287"/>
            <ac:spMk id="182" creationId="{918FD0C8-3607-4674-A9E8-92711D458583}"/>
          </ac:spMkLst>
        </pc:spChg>
        <pc:spChg chg="mod">
          <ac:chgData name="Danny Young" userId="cb0f4ce2-eb4f-479e-8e8f-3beb257e632f" providerId="ADAL" clId="{C1CD08AF-787C-4818-B0DB-75E27ADC615A}" dt="2020-05-28T20:00:30.700" v="141" actId="1076"/>
          <ac:spMkLst>
            <pc:docMk/>
            <pc:sldMk cId="1648938442" sldId="287"/>
            <ac:spMk id="183" creationId="{741E92D4-EF4E-430B-A3F4-C09EA6A4C03B}"/>
          </ac:spMkLst>
        </pc:spChg>
        <pc:spChg chg="mod">
          <ac:chgData name="Danny Young" userId="cb0f4ce2-eb4f-479e-8e8f-3beb257e632f" providerId="ADAL" clId="{C1CD08AF-787C-4818-B0DB-75E27ADC615A}" dt="2020-05-28T20:00:30.700" v="141" actId="1076"/>
          <ac:spMkLst>
            <pc:docMk/>
            <pc:sldMk cId="1648938442" sldId="287"/>
            <ac:spMk id="184" creationId="{4D8F7E16-AC17-478D-8E7F-532406BFB27A}"/>
          </ac:spMkLst>
        </pc:spChg>
        <pc:spChg chg="mod">
          <ac:chgData name="Danny Young" userId="cb0f4ce2-eb4f-479e-8e8f-3beb257e632f" providerId="ADAL" clId="{C1CD08AF-787C-4818-B0DB-75E27ADC615A}" dt="2020-05-28T20:00:30.700" v="141" actId="1076"/>
          <ac:spMkLst>
            <pc:docMk/>
            <pc:sldMk cId="1648938442" sldId="287"/>
            <ac:spMk id="185" creationId="{17A45917-0A75-442D-9E88-C02AA0F2BB33}"/>
          </ac:spMkLst>
        </pc:spChg>
        <pc:spChg chg="mod">
          <ac:chgData name="Danny Young" userId="cb0f4ce2-eb4f-479e-8e8f-3beb257e632f" providerId="ADAL" clId="{C1CD08AF-787C-4818-B0DB-75E27ADC615A}" dt="2020-05-28T20:00:30.700" v="141" actId="1076"/>
          <ac:spMkLst>
            <pc:docMk/>
            <pc:sldMk cId="1648938442" sldId="287"/>
            <ac:spMk id="186" creationId="{B255BE50-8FFA-4941-B49F-D6B9695D8810}"/>
          </ac:spMkLst>
        </pc:spChg>
        <pc:spChg chg="mod">
          <ac:chgData name="Danny Young" userId="cb0f4ce2-eb4f-479e-8e8f-3beb257e632f" providerId="ADAL" clId="{C1CD08AF-787C-4818-B0DB-75E27ADC615A}" dt="2020-05-28T20:00:30.700" v="141" actId="1076"/>
          <ac:spMkLst>
            <pc:docMk/>
            <pc:sldMk cId="1648938442" sldId="287"/>
            <ac:spMk id="187" creationId="{60344E67-6822-41B1-8022-57C512F35EBF}"/>
          </ac:spMkLst>
        </pc:spChg>
        <pc:spChg chg="mod">
          <ac:chgData name="Danny Young" userId="cb0f4ce2-eb4f-479e-8e8f-3beb257e632f" providerId="ADAL" clId="{C1CD08AF-787C-4818-B0DB-75E27ADC615A}" dt="2020-05-28T20:00:30.700" v="141" actId="1076"/>
          <ac:spMkLst>
            <pc:docMk/>
            <pc:sldMk cId="1648938442" sldId="287"/>
            <ac:spMk id="188" creationId="{A46C3B92-436D-4DB3-91F3-3DA5D31523A6}"/>
          </ac:spMkLst>
        </pc:spChg>
        <pc:spChg chg="mod">
          <ac:chgData name="Danny Young" userId="cb0f4ce2-eb4f-479e-8e8f-3beb257e632f" providerId="ADAL" clId="{C1CD08AF-787C-4818-B0DB-75E27ADC615A}" dt="2020-05-28T20:00:30.700" v="141" actId="1076"/>
          <ac:spMkLst>
            <pc:docMk/>
            <pc:sldMk cId="1648938442" sldId="287"/>
            <ac:spMk id="189" creationId="{DB630837-D34E-4D85-BCC4-65A3CE6CC2EA}"/>
          </ac:spMkLst>
        </pc:spChg>
        <pc:spChg chg="mod">
          <ac:chgData name="Danny Young" userId="cb0f4ce2-eb4f-479e-8e8f-3beb257e632f" providerId="ADAL" clId="{C1CD08AF-787C-4818-B0DB-75E27ADC615A}" dt="2020-05-28T20:00:30.700" v="141" actId="1076"/>
          <ac:spMkLst>
            <pc:docMk/>
            <pc:sldMk cId="1648938442" sldId="287"/>
            <ac:spMk id="190" creationId="{A3E4B17F-A69A-4D3B-BD2A-F24D2F01110B}"/>
          </ac:spMkLst>
        </pc:spChg>
        <pc:spChg chg="mod">
          <ac:chgData name="Danny Young" userId="cb0f4ce2-eb4f-479e-8e8f-3beb257e632f" providerId="ADAL" clId="{C1CD08AF-787C-4818-B0DB-75E27ADC615A}" dt="2020-05-28T20:01:50.576" v="150" actId="338"/>
          <ac:spMkLst>
            <pc:docMk/>
            <pc:sldMk cId="1648938442" sldId="287"/>
            <ac:spMk id="194" creationId="{82E9BB20-9F45-4EEA-A80D-CBB6D903E74A}"/>
          </ac:spMkLst>
        </pc:spChg>
        <pc:spChg chg="mod">
          <ac:chgData name="Danny Young" userId="cb0f4ce2-eb4f-479e-8e8f-3beb257e632f" providerId="ADAL" clId="{C1CD08AF-787C-4818-B0DB-75E27ADC615A}" dt="2020-05-28T20:02:12.028" v="153" actId="692"/>
          <ac:spMkLst>
            <pc:docMk/>
            <pc:sldMk cId="1648938442" sldId="287"/>
            <ac:spMk id="195" creationId="{3DE2DFFA-9164-46F6-924D-1562A2E061E9}"/>
          </ac:spMkLst>
        </pc:spChg>
        <pc:spChg chg="mod">
          <ac:chgData name="Danny Young" userId="cb0f4ce2-eb4f-479e-8e8f-3beb257e632f" providerId="ADAL" clId="{C1CD08AF-787C-4818-B0DB-75E27ADC615A}" dt="2020-05-28T20:01:50.576" v="150" actId="338"/>
          <ac:spMkLst>
            <pc:docMk/>
            <pc:sldMk cId="1648938442" sldId="287"/>
            <ac:spMk id="196" creationId="{CC6C6225-C21D-4A70-B192-7EA9B29205E1}"/>
          </ac:spMkLst>
        </pc:spChg>
        <pc:spChg chg="mod">
          <ac:chgData name="Danny Young" userId="cb0f4ce2-eb4f-479e-8e8f-3beb257e632f" providerId="ADAL" clId="{C1CD08AF-787C-4818-B0DB-75E27ADC615A}" dt="2020-05-28T20:01:50.576" v="150" actId="338"/>
          <ac:spMkLst>
            <pc:docMk/>
            <pc:sldMk cId="1648938442" sldId="287"/>
            <ac:spMk id="197" creationId="{565EEB06-01CC-4C26-99E5-99D72E5B1569}"/>
          </ac:spMkLst>
        </pc:spChg>
        <pc:spChg chg="mod">
          <ac:chgData name="Danny Young" userId="cb0f4ce2-eb4f-479e-8e8f-3beb257e632f" providerId="ADAL" clId="{C1CD08AF-787C-4818-B0DB-75E27ADC615A}" dt="2020-05-28T20:01:50.576" v="150" actId="338"/>
          <ac:spMkLst>
            <pc:docMk/>
            <pc:sldMk cId="1648938442" sldId="287"/>
            <ac:spMk id="198" creationId="{1EC28489-8C61-4C1A-ACAF-8B3086343D08}"/>
          </ac:spMkLst>
        </pc:spChg>
        <pc:spChg chg="mod">
          <ac:chgData name="Danny Young" userId="cb0f4ce2-eb4f-479e-8e8f-3beb257e632f" providerId="ADAL" clId="{C1CD08AF-787C-4818-B0DB-75E27ADC615A}" dt="2020-05-28T20:01:50.576" v="150" actId="338"/>
          <ac:spMkLst>
            <pc:docMk/>
            <pc:sldMk cId="1648938442" sldId="287"/>
            <ac:spMk id="199" creationId="{9FA41F1B-E51F-441B-99B7-E1A126E1BCFA}"/>
          </ac:spMkLst>
        </pc:spChg>
        <pc:spChg chg="mod">
          <ac:chgData name="Danny Young" userId="cb0f4ce2-eb4f-479e-8e8f-3beb257e632f" providerId="ADAL" clId="{C1CD08AF-787C-4818-B0DB-75E27ADC615A}" dt="2020-05-28T20:01:50.576" v="150" actId="338"/>
          <ac:spMkLst>
            <pc:docMk/>
            <pc:sldMk cId="1648938442" sldId="287"/>
            <ac:spMk id="200" creationId="{5726C0AF-FAAF-4326-AC41-63E1B2B5B70E}"/>
          </ac:spMkLst>
        </pc:spChg>
        <pc:spChg chg="mod">
          <ac:chgData name="Danny Young" userId="cb0f4ce2-eb4f-479e-8e8f-3beb257e632f" providerId="ADAL" clId="{C1CD08AF-787C-4818-B0DB-75E27ADC615A}" dt="2020-05-28T20:01:50.576" v="150" actId="338"/>
          <ac:spMkLst>
            <pc:docMk/>
            <pc:sldMk cId="1648938442" sldId="287"/>
            <ac:spMk id="201" creationId="{33B93966-CF3C-470D-A91A-144A289FB50D}"/>
          </ac:spMkLst>
        </pc:spChg>
        <pc:spChg chg="mod">
          <ac:chgData name="Danny Young" userId="cb0f4ce2-eb4f-479e-8e8f-3beb257e632f" providerId="ADAL" clId="{C1CD08AF-787C-4818-B0DB-75E27ADC615A}" dt="2020-05-28T20:01:50.576" v="150" actId="338"/>
          <ac:spMkLst>
            <pc:docMk/>
            <pc:sldMk cId="1648938442" sldId="287"/>
            <ac:spMk id="202" creationId="{BE7BAE95-A659-4B8E-BFC0-D54000F289EA}"/>
          </ac:spMkLst>
        </pc:spChg>
        <pc:spChg chg="mod">
          <ac:chgData name="Danny Young" userId="cb0f4ce2-eb4f-479e-8e8f-3beb257e632f" providerId="ADAL" clId="{C1CD08AF-787C-4818-B0DB-75E27ADC615A}" dt="2020-05-28T20:01:50.576" v="150" actId="338"/>
          <ac:spMkLst>
            <pc:docMk/>
            <pc:sldMk cId="1648938442" sldId="287"/>
            <ac:spMk id="203" creationId="{295A7BA4-E605-4F74-A9A6-2EC776F250A1}"/>
          </ac:spMkLst>
        </pc:spChg>
        <pc:spChg chg="mod">
          <ac:chgData name="Danny Young" userId="cb0f4ce2-eb4f-479e-8e8f-3beb257e632f" providerId="ADAL" clId="{C1CD08AF-787C-4818-B0DB-75E27ADC615A}" dt="2020-05-28T20:01:50.576" v="150" actId="338"/>
          <ac:spMkLst>
            <pc:docMk/>
            <pc:sldMk cId="1648938442" sldId="287"/>
            <ac:spMk id="204" creationId="{DA0A1F7D-9F95-4C54-BF9D-334BAA8CBFBA}"/>
          </ac:spMkLst>
        </pc:spChg>
        <pc:spChg chg="mod">
          <ac:chgData name="Danny Young" userId="cb0f4ce2-eb4f-479e-8e8f-3beb257e632f" providerId="ADAL" clId="{C1CD08AF-787C-4818-B0DB-75E27ADC615A}" dt="2020-05-28T20:01:50.576" v="150" actId="338"/>
          <ac:spMkLst>
            <pc:docMk/>
            <pc:sldMk cId="1648938442" sldId="287"/>
            <ac:spMk id="205" creationId="{B0B2C2EE-3040-4449-8998-D10F3848305F}"/>
          </ac:spMkLst>
        </pc:spChg>
        <pc:spChg chg="mod">
          <ac:chgData name="Danny Young" userId="cb0f4ce2-eb4f-479e-8e8f-3beb257e632f" providerId="ADAL" clId="{C1CD08AF-787C-4818-B0DB-75E27ADC615A}" dt="2020-05-28T20:01:50.576" v="150" actId="338"/>
          <ac:spMkLst>
            <pc:docMk/>
            <pc:sldMk cId="1648938442" sldId="287"/>
            <ac:spMk id="206" creationId="{2131A7EA-9216-4CD4-9D73-A47F66B2E373}"/>
          </ac:spMkLst>
        </pc:spChg>
        <pc:spChg chg="mod">
          <ac:chgData name="Danny Young" userId="cb0f4ce2-eb4f-479e-8e8f-3beb257e632f" providerId="ADAL" clId="{C1CD08AF-787C-4818-B0DB-75E27ADC615A}" dt="2020-05-28T20:01:50.576" v="150" actId="338"/>
          <ac:spMkLst>
            <pc:docMk/>
            <pc:sldMk cId="1648938442" sldId="287"/>
            <ac:spMk id="207" creationId="{8691A56B-2BAD-47DD-9C20-B206A1FE7364}"/>
          </ac:spMkLst>
        </pc:spChg>
        <pc:spChg chg="mod">
          <ac:chgData name="Danny Young" userId="cb0f4ce2-eb4f-479e-8e8f-3beb257e632f" providerId="ADAL" clId="{C1CD08AF-787C-4818-B0DB-75E27ADC615A}" dt="2020-05-28T20:01:50.576" v="150" actId="338"/>
          <ac:spMkLst>
            <pc:docMk/>
            <pc:sldMk cId="1648938442" sldId="287"/>
            <ac:spMk id="208" creationId="{8F4B2DD2-0C86-4E9E-9BDD-5200463F55F5}"/>
          </ac:spMkLst>
        </pc:spChg>
        <pc:spChg chg="mod">
          <ac:chgData name="Danny Young" userId="cb0f4ce2-eb4f-479e-8e8f-3beb257e632f" providerId="ADAL" clId="{C1CD08AF-787C-4818-B0DB-75E27ADC615A}" dt="2020-05-28T20:01:50.576" v="150" actId="338"/>
          <ac:spMkLst>
            <pc:docMk/>
            <pc:sldMk cId="1648938442" sldId="287"/>
            <ac:spMk id="209" creationId="{287928CA-30BF-4049-B24F-4A6F391032A0}"/>
          </ac:spMkLst>
        </pc:spChg>
        <pc:spChg chg="mod">
          <ac:chgData name="Danny Young" userId="cb0f4ce2-eb4f-479e-8e8f-3beb257e632f" providerId="ADAL" clId="{C1CD08AF-787C-4818-B0DB-75E27ADC615A}" dt="2020-05-28T20:01:50.576" v="150" actId="338"/>
          <ac:spMkLst>
            <pc:docMk/>
            <pc:sldMk cId="1648938442" sldId="287"/>
            <ac:spMk id="210" creationId="{3F06C0B9-0809-4604-B424-4AA3ACB4697F}"/>
          </ac:spMkLst>
        </pc:spChg>
        <pc:spChg chg="mod">
          <ac:chgData name="Danny Young" userId="cb0f4ce2-eb4f-479e-8e8f-3beb257e632f" providerId="ADAL" clId="{C1CD08AF-787C-4818-B0DB-75E27ADC615A}" dt="2020-05-28T20:01:50.576" v="150" actId="338"/>
          <ac:spMkLst>
            <pc:docMk/>
            <pc:sldMk cId="1648938442" sldId="287"/>
            <ac:spMk id="211" creationId="{2EC76C19-3299-4B4B-BA1A-4D92B7981DAA}"/>
          </ac:spMkLst>
        </pc:spChg>
        <pc:spChg chg="mod">
          <ac:chgData name="Danny Young" userId="cb0f4ce2-eb4f-479e-8e8f-3beb257e632f" providerId="ADAL" clId="{C1CD08AF-787C-4818-B0DB-75E27ADC615A}" dt="2020-05-28T20:01:50.576" v="150" actId="338"/>
          <ac:spMkLst>
            <pc:docMk/>
            <pc:sldMk cId="1648938442" sldId="287"/>
            <ac:spMk id="212" creationId="{B8564574-7E03-416A-95CD-8DA077691FB4}"/>
          </ac:spMkLst>
        </pc:spChg>
        <pc:spChg chg="mod">
          <ac:chgData name="Danny Young" userId="cb0f4ce2-eb4f-479e-8e8f-3beb257e632f" providerId="ADAL" clId="{C1CD08AF-787C-4818-B0DB-75E27ADC615A}" dt="2020-05-28T20:01:50.576" v="150" actId="338"/>
          <ac:spMkLst>
            <pc:docMk/>
            <pc:sldMk cId="1648938442" sldId="287"/>
            <ac:spMk id="213" creationId="{4169A353-8770-412A-9DE3-F1010D85E2EE}"/>
          </ac:spMkLst>
        </pc:spChg>
        <pc:spChg chg="mod">
          <ac:chgData name="Danny Young" userId="cb0f4ce2-eb4f-479e-8e8f-3beb257e632f" providerId="ADAL" clId="{C1CD08AF-787C-4818-B0DB-75E27ADC615A}" dt="2020-05-28T20:01:50.576" v="150" actId="338"/>
          <ac:spMkLst>
            <pc:docMk/>
            <pc:sldMk cId="1648938442" sldId="287"/>
            <ac:spMk id="214" creationId="{27BEA6DF-1F82-4AD4-9186-BE164507D9E4}"/>
          </ac:spMkLst>
        </pc:spChg>
        <pc:spChg chg="mod">
          <ac:chgData name="Danny Young" userId="cb0f4ce2-eb4f-479e-8e8f-3beb257e632f" providerId="ADAL" clId="{C1CD08AF-787C-4818-B0DB-75E27ADC615A}" dt="2020-05-28T20:01:50.576" v="150" actId="338"/>
          <ac:spMkLst>
            <pc:docMk/>
            <pc:sldMk cId="1648938442" sldId="287"/>
            <ac:spMk id="215" creationId="{AA640619-B188-465A-97CE-A5A88A8740F8}"/>
          </ac:spMkLst>
        </pc:spChg>
        <pc:spChg chg="mod">
          <ac:chgData name="Danny Young" userId="cb0f4ce2-eb4f-479e-8e8f-3beb257e632f" providerId="ADAL" clId="{C1CD08AF-787C-4818-B0DB-75E27ADC615A}" dt="2020-05-28T20:01:50.576" v="150" actId="338"/>
          <ac:spMkLst>
            <pc:docMk/>
            <pc:sldMk cId="1648938442" sldId="287"/>
            <ac:spMk id="216" creationId="{AFC6FAF6-9C76-4050-8EE8-E3AB3C4CB5BC}"/>
          </ac:spMkLst>
        </pc:spChg>
        <pc:spChg chg="mod">
          <ac:chgData name="Danny Young" userId="cb0f4ce2-eb4f-479e-8e8f-3beb257e632f" providerId="ADAL" clId="{C1CD08AF-787C-4818-B0DB-75E27ADC615A}" dt="2020-05-28T20:01:50.576" v="150" actId="338"/>
          <ac:spMkLst>
            <pc:docMk/>
            <pc:sldMk cId="1648938442" sldId="287"/>
            <ac:spMk id="217" creationId="{394D9085-66C9-4E6A-87E0-D3C9BE7E8AF4}"/>
          </ac:spMkLst>
        </pc:spChg>
        <pc:spChg chg="mod">
          <ac:chgData name="Danny Young" userId="cb0f4ce2-eb4f-479e-8e8f-3beb257e632f" providerId="ADAL" clId="{C1CD08AF-787C-4818-B0DB-75E27ADC615A}" dt="2020-05-28T20:01:50.576" v="150" actId="338"/>
          <ac:spMkLst>
            <pc:docMk/>
            <pc:sldMk cId="1648938442" sldId="287"/>
            <ac:spMk id="218" creationId="{C9D3C651-A774-4B1F-88C2-C333AE8009DF}"/>
          </ac:spMkLst>
        </pc:spChg>
        <pc:spChg chg="mod">
          <ac:chgData name="Danny Young" userId="cb0f4ce2-eb4f-479e-8e8f-3beb257e632f" providerId="ADAL" clId="{C1CD08AF-787C-4818-B0DB-75E27ADC615A}" dt="2020-05-28T20:01:50.576" v="150" actId="338"/>
          <ac:spMkLst>
            <pc:docMk/>
            <pc:sldMk cId="1648938442" sldId="287"/>
            <ac:spMk id="219" creationId="{BA26212A-BFD1-49C6-8123-91F4E30A6ABA}"/>
          </ac:spMkLst>
        </pc:spChg>
        <pc:spChg chg="mod">
          <ac:chgData name="Danny Young" userId="cb0f4ce2-eb4f-479e-8e8f-3beb257e632f" providerId="ADAL" clId="{C1CD08AF-787C-4818-B0DB-75E27ADC615A}" dt="2020-05-28T20:01:50.576" v="150" actId="338"/>
          <ac:spMkLst>
            <pc:docMk/>
            <pc:sldMk cId="1648938442" sldId="287"/>
            <ac:spMk id="220" creationId="{BE6A3505-EB1D-4A00-A674-6854BE50973B}"/>
          </ac:spMkLst>
        </pc:spChg>
        <pc:spChg chg="mod">
          <ac:chgData name="Danny Young" userId="cb0f4ce2-eb4f-479e-8e8f-3beb257e632f" providerId="ADAL" clId="{C1CD08AF-787C-4818-B0DB-75E27ADC615A}" dt="2020-05-28T20:01:50.576" v="150" actId="338"/>
          <ac:spMkLst>
            <pc:docMk/>
            <pc:sldMk cId="1648938442" sldId="287"/>
            <ac:spMk id="221" creationId="{342AC53D-1F6A-490E-B9D1-C6F586E4A9E7}"/>
          </ac:spMkLst>
        </pc:spChg>
        <pc:spChg chg="mod">
          <ac:chgData name="Danny Young" userId="cb0f4ce2-eb4f-479e-8e8f-3beb257e632f" providerId="ADAL" clId="{C1CD08AF-787C-4818-B0DB-75E27ADC615A}" dt="2020-05-28T20:01:50.576" v="150" actId="338"/>
          <ac:spMkLst>
            <pc:docMk/>
            <pc:sldMk cId="1648938442" sldId="287"/>
            <ac:spMk id="222" creationId="{F8362670-981A-4CE2-9F2D-A6FE7110B170}"/>
          </ac:spMkLst>
        </pc:spChg>
        <pc:spChg chg="mod">
          <ac:chgData name="Danny Young" userId="cb0f4ce2-eb4f-479e-8e8f-3beb257e632f" providerId="ADAL" clId="{C1CD08AF-787C-4818-B0DB-75E27ADC615A}" dt="2020-05-28T20:01:50.576" v="150" actId="338"/>
          <ac:spMkLst>
            <pc:docMk/>
            <pc:sldMk cId="1648938442" sldId="287"/>
            <ac:spMk id="223" creationId="{4A2ED1D7-1D24-465E-AFE8-475B5634F5B7}"/>
          </ac:spMkLst>
        </pc:spChg>
        <pc:spChg chg="mod">
          <ac:chgData name="Danny Young" userId="cb0f4ce2-eb4f-479e-8e8f-3beb257e632f" providerId="ADAL" clId="{C1CD08AF-787C-4818-B0DB-75E27ADC615A}" dt="2020-05-28T20:01:50.576" v="150" actId="338"/>
          <ac:spMkLst>
            <pc:docMk/>
            <pc:sldMk cId="1648938442" sldId="287"/>
            <ac:spMk id="224" creationId="{B20D1E67-B244-4060-BB45-4607A5103F1D}"/>
          </ac:spMkLst>
        </pc:spChg>
        <pc:spChg chg="mod">
          <ac:chgData name="Danny Young" userId="cb0f4ce2-eb4f-479e-8e8f-3beb257e632f" providerId="ADAL" clId="{C1CD08AF-787C-4818-B0DB-75E27ADC615A}" dt="2020-05-28T20:01:50.576" v="150" actId="338"/>
          <ac:spMkLst>
            <pc:docMk/>
            <pc:sldMk cId="1648938442" sldId="287"/>
            <ac:spMk id="225" creationId="{CCDAC1AB-D414-47B6-99F2-29F7AFEC2594}"/>
          </ac:spMkLst>
        </pc:spChg>
        <pc:spChg chg="mod">
          <ac:chgData name="Danny Young" userId="cb0f4ce2-eb4f-479e-8e8f-3beb257e632f" providerId="ADAL" clId="{C1CD08AF-787C-4818-B0DB-75E27ADC615A}" dt="2020-05-28T20:01:50.576" v="150" actId="338"/>
          <ac:spMkLst>
            <pc:docMk/>
            <pc:sldMk cId="1648938442" sldId="287"/>
            <ac:spMk id="226" creationId="{9E3D6112-8925-4EC4-A4D6-2DA129853766}"/>
          </ac:spMkLst>
        </pc:spChg>
        <pc:spChg chg="mod">
          <ac:chgData name="Danny Young" userId="cb0f4ce2-eb4f-479e-8e8f-3beb257e632f" providerId="ADAL" clId="{C1CD08AF-787C-4818-B0DB-75E27ADC615A}" dt="2020-05-28T20:01:50.576" v="150" actId="338"/>
          <ac:spMkLst>
            <pc:docMk/>
            <pc:sldMk cId="1648938442" sldId="287"/>
            <ac:spMk id="227" creationId="{55F4CF7E-5045-4D70-B47A-BF43738C2CA1}"/>
          </ac:spMkLst>
        </pc:spChg>
        <pc:spChg chg="mod">
          <ac:chgData name="Danny Young" userId="cb0f4ce2-eb4f-479e-8e8f-3beb257e632f" providerId="ADAL" clId="{C1CD08AF-787C-4818-B0DB-75E27ADC615A}" dt="2020-05-28T20:01:50.576" v="150" actId="338"/>
          <ac:spMkLst>
            <pc:docMk/>
            <pc:sldMk cId="1648938442" sldId="287"/>
            <ac:spMk id="228" creationId="{9289A930-6531-4B12-BE5F-998E76289CEB}"/>
          </ac:spMkLst>
        </pc:spChg>
        <pc:spChg chg="mod">
          <ac:chgData name="Danny Young" userId="cb0f4ce2-eb4f-479e-8e8f-3beb257e632f" providerId="ADAL" clId="{C1CD08AF-787C-4818-B0DB-75E27ADC615A}" dt="2020-05-28T20:01:50.576" v="150" actId="338"/>
          <ac:spMkLst>
            <pc:docMk/>
            <pc:sldMk cId="1648938442" sldId="287"/>
            <ac:spMk id="229" creationId="{8E7DB2BF-0795-4378-A0A7-1FD2A985C1F1}"/>
          </ac:spMkLst>
        </pc:spChg>
        <pc:spChg chg="mod">
          <ac:chgData name="Danny Young" userId="cb0f4ce2-eb4f-479e-8e8f-3beb257e632f" providerId="ADAL" clId="{C1CD08AF-787C-4818-B0DB-75E27ADC615A}" dt="2020-05-28T20:01:50.576" v="150" actId="338"/>
          <ac:spMkLst>
            <pc:docMk/>
            <pc:sldMk cId="1648938442" sldId="287"/>
            <ac:spMk id="230" creationId="{2CDA9513-8262-4F7C-BF0B-5C14CF27E939}"/>
          </ac:spMkLst>
        </pc:spChg>
        <pc:spChg chg="mod">
          <ac:chgData name="Danny Young" userId="cb0f4ce2-eb4f-479e-8e8f-3beb257e632f" providerId="ADAL" clId="{C1CD08AF-787C-4818-B0DB-75E27ADC615A}" dt="2020-05-28T20:01:50.576" v="150" actId="338"/>
          <ac:spMkLst>
            <pc:docMk/>
            <pc:sldMk cId="1648938442" sldId="287"/>
            <ac:spMk id="231" creationId="{502529CF-9233-4DFE-9051-C7A2DF791162}"/>
          </ac:spMkLst>
        </pc:spChg>
        <pc:spChg chg="mod">
          <ac:chgData name="Danny Young" userId="cb0f4ce2-eb4f-479e-8e8f-3beb257e632f" providerId="ADAL" clId="{C1CD08AF-787C-4818-B0DB-75E27ADC615A}" dt="2020-05-28T20:01:50.576" v="150" actId="338"/>
          <ac:spMkLst>
            <pc:docMk/>
            <pc:sldMk cId="1648938442" sldId="287"/>
            <ac:spMk id="232" creationId="{6CA6338E-A57B-4D70-B3E7-F3ABF2824075}"/>
          </ac:spMkLst>
        </pc:spChg>
        <pc:spChg chg="mod">
          <ac:chgData name="Danny Young" userId="cb0f4ce2-eb4f-479e-8e8f-3beb257e632f" providerId="ADAL" clId="{C1CD08AF-787C-4818-B0DB-75E27ADC615A}" dt="2020-05-28T20:01:50.576" v="150" actId="338"/>
          <ac:spMkLst>
            <pc:docMk/>
            <pc:sldMk cId="1648938442" sldId="287"/>
            <ac:spMk id="233" creationId="{4E858351-349E-4B36-A1E4-6224E546B75B}"/>
          </ac:spMkLst>
        </pc:spChg>
        <pc:spChg chg="mod">
          <ac:chgData name="Danny Young" userId="cb0f4ce2-eb4f-479e-8e8f-3beb257e632f" providerId="ADAL" clId="{C1CD08AF-787C-4818-B0DB-75E27ADC615A}" dt="2020-05-28T20:01:50.576" v="150" actId="338"/>
          <ac:spMkLst>
            <pc:docMk/>
            <pc:sldMk cId="1648938442" sldId="287"/>
            <ac:spMk id="234" creationId="{D7DCD834-EB71-467A-A4F1-85CE6FF1575D}"/>
          </ac:spMkLst>
        </pc:spChg>
        <pc:spChg chg="mod">
          <ac:chgData name="Danny Young" userId="cb0f4ce2-eb4f-479e-8e8f-3beb257e632f" providerId="ADAL" clId="{C1CD08AF-787C-4818-B0DB-75E27ADC615A}" dt="2020-05-28T20:01:50.576" v="150" actId="338"/>
          <ac:spMkLst>
            <pc:docMk/>
            <pc:sldMk cId="1648938442" sldId="287"/>
            <ac:spMk id="235" creationId="{A976B3F4-D883-445C-82EC-E9D5DC447C86}"/>
          </ac:spMkLst>
        </pc:spChg>
        <pc:spChg chg="mod">
          <ac:chgData name="Danny Young" userId="cb0f4ce2-eb4f-479e-8e8f-3beb257e632f" providerId="ADAL" clId="{C1CD08AF-787C-4818-B0DB-75E27ADC615A}" dt="2020-05-28T20:01:50.576" v="150" actId="338"/>
          <ac:spMkLst>
            <pc:docMk/>
            <pc:sldMk cId="1648938442" sldId="287"/>
            <ac:spMk id="236" creationId="{AB8934B9-17AE-40BB-BCAF-7E7B4EEC9F52}"/>
          </ac:spMkLst>
        </pc:spChg>
        <pc:spChg chg="mod">
          <ac:chgData name="Danny Young" userId="cb0f4ce2-eb4f-479e-8e8f-3beb257e632f" providerId="ADAL" clId="{C1CD08AF-787C-4818-B0DB-75E27ADC615A}" dt="2020-05-28T20:01:50.576" v="150" actId="338"/>
          <ac:spMkLst>
            <pc:docMk/>
            <pc:sldMk cId="1648938442" sldId="287"/>
            <ac:spMk id="237" creationId="{187EBF2D-5A19-4412-8E29-840721F7145B}"/>
          </ac:spMkLst>
        </pc:spChg>
        <pc:spChg chg="mod">
          <ac:chgData name="Danny Young" userId="cb0f4ce2-eb4f-479e-8e8f-3beb257e632f" providerId="ADAL" clId="{C1CD08AF-787C-4818-B0DB-75E27ADC615A}" dt="2020-05-28T20:01:50.576" v="150" actId="338"/>
          <ac:spMkLst>
            <pc:docMk/>
            <pc:sldMk cId="1648938442" sldId="287"/>
            <ac:spMk id="238" creationId="{49064C85-F0D0-4058-8D4F-E6C2D088A84C}"/>
          </ac:spMkLst>
        </pc:spChg>
        <pc:spChg chg="mod">
          <ac:chgData name="Danny Young" userId="cb0f4ce2-eb4f-479e-8e8f-3beb257e632f" providerId="ADAL" clId="{C1CD08AF-787C-4818-B0DB-75E27ADC615A}" dt="2020-05-28T20:01:50.576" v="150" actId="338"/>
          <ac:spMkLst>
            <pc:docMk/>
            <pc:sldMk cId="1648938442" sldId="287"/>
            <ac:spMk id="239" creationId="{E47417B4-26C9-44C1-9724-E2F94F52DEF4}"/>
          </ac:spMkLst>
        </pc:spChg>
        <pc:spChg chg="mod">
          <ac:chgData name="Danny Young" userId="cb0f4ce2-eb4f-479e-8e8f-3beb257e632f" providerId="ADAL" clId="{C1CD08AF-787C-4818-B0DB-75E27ADC615A}" dt="2020-05-28T20:01:50.576" v="150" actId="338"/>
          <ac:spMkLst>
            <pc:docMk/>
            <pc:sldMk cId="1648938442" sldId="287"/>
            <ac:spMk id="240" creationId="{BF65FE8B-BE12-42EB-911C-478334F79D1D}"/>
          </ac:spMkLst>
        </pc:spChg>
        <pc:spChg chg="mod">
          <ac:chgData name="Danny Young" userId="cb0f4ce2-eb4f-479e-8e8f-3beb257e632f" providerId="ADAL" clId="{C1CD08AF-787C-4818-B0DB-75E27ADC615A}" dt="2020-05-28T20:01:50.576" v="150" actId="338"/>
          <ac:spMkLst>
            <pc:docMk/>
            <pc:sldMk cId="1648938442" sldId="287"/>
            <ac:spMk id="241" creationId="{555F6C21-AD12-40B5-97F1-3654301C44F9}"/>
          </ac:spMkLst>
        </pc:spChg>
        <pc:spChg chg="mod">
          <ac:chgData name="Danny Young" userId="cb0f4ce2-eb4f-479e-8e8f-3beb257e632f" providerId="ADAL" clId="{C1CD08AF-787C-4818-B0DB-75E27ADC615A}" dt="2020-05-28T20:01:50.576" v="150" actId="338"/>
          <ac:spMkLst>
            <pc:docMk/>
            <pc:sldMk cId="1648938442" sldId="287"/>
            <ac:spMk id="242" creationId="{9093A6EC-B98F-4B52-981D-A1156939CAF9}"/>
          </ac:spMkLst>
        </pc:spChg>
        <pc:spChg chg="mod">
          <ac:chgData name="Danny Young" userId="cb0f4ce2-eb4f-479e-8e8f-3beb257e632f" providerId="ADAL" clId="{C1CD08AF-787C-4818-B0DB-75E27ADC615A}" dt="2020-05-28T20:01:50.576" v="150" actId="338"/>
          <ac:spMkLst>
            <pc:docMk/>
            <pc:sldMk cId="1648938442" sldId="287"/>
            <ac:spMk id="243" creationId="{536872A4-12D8-4A6A-AF2C-11EAFB2C16DC}"/>
          </ac:spMkLst>
        </pc:spChg>
        <pc:spChg chg="mod">
          <ac:chgData name="Danny Young" userId="cb0f4ce2-eb4f-479e-8e8f-3beb257e632f" providerId="ADAL" clId="{C1CD08AF-787C-4818-B0DB-75E27ADC615A}" dt="2020-05-28T20:01:50.576" v="150" actId="338"/>
          <ac:spMkLst>
            <pc:docMk/>
            <pc:sldMk cId="1648938442" sldId="287"/>
            <ac:spMk id="244" creationId="{3DD0F6BA-72F6-448B-8DBB-9C5FF9AF5631}"/>
          </ac:spMkLst>
        </pc:spChg>
        <pc:spChg chg="mod">
          <ac:chgData name="Danny Young" userId="cb0f4ce2-eb4f-479e-8e8f-3beb257e632f" providerId="ADAL" clId="{C1CD08AF-787C-4818-B0DB-75E27ADC615A}" dt="2020-05-28T20:01:50.576" v="150" actId="338"/>
          <ac:spMkLst>
            <pc:docMk/>
            <pc:sldMk cId="1648938442" sldId="287"/>
            <ac:spMk id="245" creationId="{45A69E79-2CFF-4077-97D9-7D72D1AD477A}"/>
          </ac:spMkLst>
        </pc:spChg>
        <pc:spChg chg="mod">
          <ac:chgData name="Danny Young" userId="cb0f4ce2-eb4f-479e-8e8f-3beb257e632f" providerId="ADAL" clId="{C1CD08AF-787C-4818-B0DB-75E27ADC615A}" dt="2020-05-28T20:01:50.576" v="150" actId="338"/>
          <ac:spMkLst>
            <pc:docMk/>
            <pc:sldMk cId="1648938442" sldId="287"/>
            <ac:spMk id="246" creationId="{3C1314C8-FA5F-498E-8ABF-5FF6E058EACB}"/>
          </ac:spMkLst>
        </pc:spChg>
        <pc:spChg chg="mod">
          <ac:chgData name="Danny Young" userId="cb0f4ce2-eb4f-479e-8e8f-3beb257e632f" providerId="ADAL" clId="{C1CD08AF-787C-4818-B0DB-75E27ADC615A}" dt="2020-05-28T20:01:50.576" v="150" actId="338"/>
          <ac:spMkLst>
            <pc:docMk/>
            <pc:sldMk cId="1648938442" sldId="287"/>
            <ac:spMk id="247" creationId="{692EED3D-A3C4-4744-BDAA-2E6E15558725}"/>
          </ac:spMkLst>
        </pc:spChg>
        <pc:spChg chg="mod">
          <ac:chgData name="Danny Young" userId="cb0f4ce2-eb4f-479e-8e8f-3beb257e632f" providerId="ADAL" clId="{C1CD08AF-787C-4818-B0DB-75E27ADC615A}" dt="2020-05-28T20:01:50.576" v="150" actId="338"/>
          <ac:spMkLst>
            <pc:docMk/>
            <pc:sldMk cId="1648938442" sldId="287"/>
            <ac:spMk id="248" creationId="{31332301-EBB9-4569-8E35-2AF46B107074}"/>
          </ac:spMkLst>
        </pc:spChg>
        <pc:spChg chg="mod">
          <ac:chgData name="Danny Young" userId="cb0f4ce2-eb4f-479e-8e8f-3beb257e632f" providerId="ADAL" clId="{C1CD08AF-787C-4818-B0DB-75E27ADC615A}" dt="2020-05-28T20:01:50.576" v="150" actId="338"/>
          <ac:spMkLst>
            <pc:docMk/>
            <pc:sldMk cId="1648938442" sldId="287"/>
            <ac:spMk id="249" creationId="{65D9CB0F-3815-499F-B52D-6DE605635468}"/>
          </ac:spMkLst>
        </pc:spChg>
        <pc:spChg chg="mod">
          <ac:chgData name="Danny Young" userId="cb0f4ce2-eb4f-479e-8e8f-3beb257e632f" providerId="ADAL" clId="{C1CD08AF-787C-4818-B0DB-75E27ADC615A}" dt="2020-05-28T20:01:50.576" v="150" actId="338"/>
          <ac:spMkLst>
            <pc:docMk/>
            <pc:sldMk cId="1648938442" sldId="287"/>
            <ac:spMk id="250" creationId="{4E0EC1A7-B68C-4C1F-9B29-740DCF09BB62}"/>
          </ac:spMkLst>
        </pc:spChg>
        <pc:spChg chg="mod">
          <ac:chgData name="Danny Young" userId="cb0f4ce2-eb4f-479e-8e8f-3beb257e632f" providerId="ADAL" clId="{C1CD08AF-787C-4818-B0DB-75E27ADC615A}" dt="2020-05-28T20:01:50.576" v="150" actId="338"/>
          <ac:spMkLst>
            <pc:docMk/>
            <pc:sldMk cId="1648938442" sldId="287"/>
            <ac:spMk id="251" creationId="{02424EF0-6515-4F92-9A5A-98C6FDB5920B}"/>
          </ac:spMkLst>
        </pc:spChg>
        <pc:spChg chg="mod">
          <ac:chgData name="Danny Young" userId="cb0f4ce2-eb4f-479e-8e8f-3beb257e632f" providerId="ADAL" clId="{C1CD08AF-787C-4818-B0DB-75E27ADC615A}" dt="2020-05-28T20:01:50.576" v="150" actId="338"/>
          <ac:spMkLst>
            <pc:docMk/>
            <pc:sldMk cId="1648938442" sldId="287"/>
            <ac:spMk id="252" creationId="{2906BEAF-F905-4867-AFC1-C8F5CC940D73}"/>
          </ac:spMkLst>
        </pc:spChg>
        <pc:spChg chg="mod">
          <ac:chgData name="Danny Young" userId="cb0f4ce2-eb4f-479e-8e8f-3beb257e632f" providerId="ADAL" clId="{C1CD08AF-787C-4818-B0DB-75E27ADC615A}" dt="2020-05-28T20:01:50.576" v="150" actId="338"/>
          <ac:spMkLst>
            <pc:docMk/>
            <pc:sldMk cId="1648938442" sldId="287"/>
            <ac:spMk id="253" creationId="{B7009846-F695-424C-85E2-695855926EDF}"/>
          </ac:spMkLst>
        </pc:spChg>
        <pc:spChg chg="mod">
          <ac:chgData name="Danny Young" userId="cb0f4ce2-eb4f-479e-8e8f-3beb257e632f" providerId="ADAL" clId="{C1CD08AF-787C-4818-B0DB-75E27ADC615A}" dt="2020-05-28T20:01:50.576" v="150" actId="338"/>
          <ac:spMkLst>
            <pc:docMk/>
            <pc:sldMk cId="1648938442" sldId="287"/>
            <ac:spMk id="254" creationId="{A5B4311A-A8D6-4951-BB0D-55BBA4D8CD6A}"/>
          </ac:spMkLst>
        </pc:spChg>
        <pc:spChg chg="mod">
          <ac:chgData name="Danny Young" userId="cb0f4ce2-eb4f-479e-8e8f-3beb257e632f" providerId="ADAL" clId="{C1CD08AF-787C-4818-B0DB-75E27ADC615A}" dt="2020-05-28T20:01:50.576" v="150" actId="338"/>
          <ac:spMkLst>
            <pc:docMk/>
            <pc:sldMk cId="1648938442" sldId="287"/>
            <ac:spMk id="255" creationId="{D4778A37-CD0F-4A7F-BC06-3897782F1E76}"/>
          </ac:spMkLst>
        </pc:spChg>
        <pc:spChg chg="mod">
          <ac:chgData name="Danny Young" userId="cb0f4ce2-eb4f-479e-8e8f-3beb257e632f" providerId="ADAL" clId="{C1CD08AF-787C-4818-B0DB-75E27ADC615A}" dt="2020-05-28T20:01:50.576" v="150" actId="338"/>
          <ac:spMkLst>
            <pc:docMk/>
            <pc:sldMk cId="1648938442" sldId="287"/>
            <ac:spMk id="256" creationId="{DAEAAF6D-2CDE-4FD2-9888-5A904549983C}"/>
          </ac:spMkLst>
        </pc:spChg>
        <pc:spChg chg="mod">
          <ac:chgData name="Danny Young" userId="cb0f4ce2-eb4f-479e-8e8f-3beb257e632f" providerId="ADAL" clId="{C1CD08AF-787C-4818-B0DB-75E27ADC615A}" dt="2020-05-28T20:01:50.576" v="150" actId="338"/>
          <ac:spMkLst>
            <pc:docMk/>
            <pc:sldMk cId="1648938442" sldId="287"/>
            <ac:spMk id="257" creationId="{C598459B-5EF5-4E69-9D7A-FCDB8FBB69E3}"/>
          </ac:spMkLst>
        </pc:spChg>
        <pc:spChg chg="mod">
          <ac:chgData name="Danny Young" userId="cb0f4ce2-eb4f-479e-8e8f-3beb257e632f" providerId="ADAL" clId="{C1CD08AF-787C-4818-B0DB-75E27ADC615A}" dt="2020-05-28T20:01:50.576" v="150" actId="338"/>
          <ac:spMkLst>
            <pc:docMk/>
            <pc:sldMk cId="1648938442" sldId="287"/>
            <ac:spMk id="258" creationId="{BA7A35F3-EC33-4EB8-B4FC-6A37E44C9DCA}"/>
          </ac:spMkLst>
        </pc:spChg>
        <pc:spChg chg="mod">
          <ac:chgData name="Danny Young" userId="cb0f4ce2-eb4f-479e-8e8f-3beb257e632f" providerId="ADAL" clId="{C1CD08AF-787C-4818-B0DB-75E27ADC615A}" dt="2020-05-28T20:01:50.576" v="150" actId="338"/>
          <ac:spMkLst>
            <pc:docMk/>
            <pc:sldMk cId="1648938442" sldId="287"/>
            <ac:spMk id="259" creationId="{91801F2C-F2E6-494F-8417-088151006482}"/>
          </ac:spMkLst>
        </pc:spChg>
        <pc:spChg chg="mod">
          <ac:chgData name="Danny Young" userId="cb0f4ce2-eb4f-479e-8e8f-3beb257e632f" providerId="ADAL" clId="{C1CD08AF-787C-4818-B0DB-75E27ADC615A}" dt="2020-05-28T20:01:50.576" v="150" actId="338"/>
          <ac:spMkLst>
            <pc:docMk/>
            <pc:sldMk cId="1648938442" sldId="287"/>
            <ac:spMk id="260" creationId="{2DAD19AA-3CFE-4F54-8784-C046DDE354B1}"/>
          </ac:spMkLst>
        </pc:spChg>
        <pc:spChg chg="mod">
          <ac:chgData name="Danny Young" userId="cb0f4ce2-eb4f-479e-8e8f-3beb257e632f" providerId="ADAL" clId="{C1CD08AF-787C-4818-B0DB-75E27ADC615A}" dt="2020-05-28T20:01:50.576" v="150" actId="338"/>
          <ac:spMkLst>
            <pc:docMk/>
            <pc:sldMk cId="1648938442" sldId="287"/>
            <ac:spMk id="261" creationId="{2E01825A-793D-433C-8803-D3A99C67645C}"/>
          </ac:spMkLst>
        </pc:spChg>
        <pc:spChg chg="mod">
          <ac:chgData name="Danny Young" userId="cb0f4ce2-eb4f-479e-8e8f-3beb257e632f" providerId="ADAL" clId="{C1CD08AF-787C-4818-B0DB-75E27ADC615A}" dt="2020-05-28T20:01:50.576" v="150" actId="338"/>
          <ac:spMkLst>
            <pc:docMk/>
            <pc:sldMk cId="1648938442" sldId="287"/>
            <ac:spMk id="262" creationId="{CA70BA1D-9EC3-4F45-9083-9FA8A2410245}"/>
          </ac:spMkLst>
        </pc:spChg>
        <pc:spChg chg="mod">
          <ac:chgData name="Danny Young" userId="cb0f4ce2-eb4f-479e-8e8f-3beb257e632f" providerId="ADAL" clId="{C1CD08AF-787C-4818-B0DB-75E27ADC615A}" dt="2020-05-28T20:01:50.576" v="150" actId="338"/>
          <ac:spMkLst>
            <pc:docMk/>
            <pc:sldMk cId="1648938442" sldId="287"/>
            <ac:spMk id="263" creationId="{BE0F6C0C-2AD6-4B96-9E27-F8FE2D6C24E3}"/>
          </ac:spMkLst>
        </pc:spChg>
        <pc:spChg chg="mod">
          <ac:chgData name="Danny Young" userId="cb0f4ce2-eb4f-479e-8e8f-3beb257e632f" providerId="ADAL" clId="{C1CD08AF-787C-4818-B0DB-75E27ADC615A}" dt="2020-05-28T20:01:50.576" v="150" actId="338"/>
          <ac:spMkLst>
            <pc:docMk/>
            <pc:sldMk cId="1648938442" sldId="287"/>
            <ac:spMk id="264" creationId="{DB07987B-4202-4036-86CA-ADD01CEBACF1}"/>
          </ac:spMkLst>
        </pc:spChg>
        <pc:spChg chg="mod">
          <ac:chgData name="Danny Young" userId="cb0f4ce2-eb4f-479e-8e8f-3beb257e632f" providerId="ADAL" clId="{C1CD08AF-787C-4818-B0DB-75E27ADC615A}" dt="2020-05-28T20:01:50.576" v="150" actId="338"/>
          <ac:spMkLst>
            <pc:docMk/>
            <pc:sldMk cId="1648938442" sldId="287"/>
            <ac:spMk id="265" creationId="{F98708C1-713F-4E4A-A092-0A2C6D52F823}"/>
          </ac:spMkLst>
        </pc:spChg>
        <pc:spChg chg="mod">
          <ac:chgData name="Danny Young" userId="cb0f4ce2-eb4f-479e-8e8f-3beb257e632f" providerId="ADAL" clId="{C1CD08AF-787C-4818-B0DB-75E27ADC615A}" dt="2020-05-28T20:01:56.962" v="151" actId="692"/>
          <ac:spMkLst>
            <pc:docMk/>
            <pc:sldMk cId="1648938442" sldId="287"/>
            <ac:spMk id="266" creationId="{BDF851B2-8869-46E1-A6E9-844129DC0E59}"/>
          </ac:spMkLst>
        </pc:spChg>
        <pc:spChg chg="mod">
          <ac:chgData name="Danny Young" userId="cb0f4ce2-eb4f-479e-8e8f-3beb257e632f" providerId="ADAL" clId="{C1CD08AF-787C-4818-B0DB-75E27ADC615A}" dt="2020-05-28T20:01:50.576" v="150" actId="338"/>
          <ac:spMkLst>
            <pc:docMk/>
            <pc:sldMk cId="1648938442" sldId="287"/>
            <ac:spMk id="267" creationId="{75280ED3-9E02-482B-803D-58C67A17DEF2}"/>
          </ac:spMkLst>
        </pc:spChg>
        <pc:spChg chg="mod">
          <ac:chgData name="Danny Young" userId="cb0f4ce2-eb4f-479e-8e8f-3beb257e632f" providerId="ADAL" clId="{C1CD08AF-787C-4818-B0DB-75E27ADC615A}" dt="2020-05-28T20:04:55.506" v="168" actId="1076"/>
          <ac:spMkLst>
            <pc:docMk/>
            <pc:sldMk cId="1648938442" sldId="287"/>
            <ac:spMk id="271" creationId="{2CF0EA4A-ACD7-40B7-AB26-3B6B908EEC3A}"/>
          </ac:spMkLst>
        </pc:spChg>
        <pc:spChg chg="mod">
          <ac:chgData name="Danny Young" userId="cb0f4ce2-eb4f-479e-8e8f-3beb257e632f" providerId="ADAL" clId="{C1CD08AF-787C-4818-B0DB-75E27ADC615A}" dt="2020-05-28T20:04:55.506" v="168" actId="1076"/>
          <ac:spMkLst>
            <pc:docMk/>
            <pc:sldMk cId="1648938442" sldId="287"/>
            <ac:spMk id="272" creationId="{43B5D794-0068-4A45-BDB1-76001FACE8CD}"/>
          </ac:spMkLst>
        </pc:spChg>
        <pc:spChg chg="mod">
          <ac:chgData name="Danny Young" userId="cb0f4ce2-eb4f-479e-8e8f-3beb257e632f" providerId="ADAL" clId="{C1CD08AF-787C-4818-B0DB-75E27ADC615A}" dt="2020-05-28T20:04:55.506" v="168" actId="1076"/>
          <ac:spMkLst>
            <pc:docMk/>
            <pc:sldMk cId="1648938442" sldId="287"/>
            <ac:spMk id="273" creationId="{FFF09B48-C0D5-4C2F-80DA-3BF8328334F6}"/>
          </ac:spMkLst>
        </pc:spChg>
        <pc:spChg chg="mod">
          <ac:chgData name="Danny Young" userId="cb0f4ce2-eb4f-479e-8e8f-3beb257e632f" providerId="ADAL" clId="{C1CD08AF-787C-4818-B0DB-75E27ADC615A}" dt="2020-05-28T20:04:55.506" v="168" actId="1076"/>
          <ac:spMkLst>
            <pc:docMk/>
            <pc:sldMk cId="1648938442" sldId="287"/>
            <ac:spMk id="274" creationId="{B4329D73-381B-45D9-B62B-22ACE82357EA}"/>
          </ac:spMkLst>
        </pc:spChg>
        <pc:spChg chg="mod">
          <ac:chgData name="Danny Young" userId="cb0f4ce2-eb4f-479e-8e8f-3beb257e632f" providerId="ADAL" clId="{C1CD08AF-787C-4818-B0DB-75E27ADC615A}" dt="2020-05-28T20:04:55.506" v="168" actId="1076"/>
          <ac:spMkLst>
            <pc:docMk/>
            <pc:sldMk cId="1648938442" sldId="287"/>
            <ac:spMk id="275" creationId="{0FBBD884-409E-4DED-B566-3181AD4045A8}"/>
          </ac:spMkLst>
        </pc:spChg>
        <pc:spChg chg="mod">
          <ac:chgData name="Danny Young" userId="cb0f4ce2-eb4f-479e-8e8f-3beb257e632f" providerId="ADAL" clId="{C1CD08AF-787C-4818-B0DB-75E27ADC615A}" dt="2020-05-28T20:04:55.506" v="168" actId="1076"/>
          <ac:spMkLst>
            <pc:docMk/>
            <pc:sldMk cId="1648938442" sldId="287"/>
            <ac:spMk id="276" creationId="{6B0960A2-AD8E-4042-88BF-2529AD78F765}"/>
          </ac:spMkLst>
        </pc:spChg>
        <pc:spChg chg="mod">
          <ac:chgData name="Danny Young" userId="cb0f4ce2-eb4f-479e-8e8f-3beb257e632f" providerId="ADAL" clId="{C1CD08AF-787C-4818-B0DB-75E27ADC615A}" dt="2020-05-28T20:04:55.506" v="168" actId="1076"/>
          <ac:spMkLst>
            <pc:docMk/>
            <pc:sldMk cId="1648938442" sldId="287"/>
            <ac:spMk id="277" creationId="{1AEE8B6C-90D4-4CAA-9DDB-7C6692EF29DD}"/>
          </ac:spMkLst>
        </pc:spChg>
        <pc:spChg chg="mod">
          <ac:chgData name="Danny Young" userId="cb0f4ce2-eb4f-479e-8e8f-3beb257e632f" providerId="ADAL" clId="{C1CD08AF-787C-4818-B0DB-75E27ADC615A}" dt="2020-05-28T20:04:55.506" v="168" actId="1076"/>
          <ac:spMkLst>
            <pc:docMk/>
            <pc:sldMk cId="1648938442" sldId="287"/>
            <ac:spMk id="278" creationId="{EB5C37A0-7E8D-46FE-A4D0-B8837109CF29}"/>
          </ac:spMkLst>
        </pc:spChg>
        <pc:spChg chg="mod">
          <ac:chgData name="Danny Young" userId="cb0f4ce2-eb4f-479e-8e8f-3beb257e632f" providerId="ADAL" clId="{C1CD08AF-787C-4818-B0DB-75E27ADC615A}" dt="2020-05-28T20:04:55.506" v="168" actId="1076"/>
          <ac:spMkLst>
            <pc:docMk/>
            <pc:sldMk cId="1648938442" sldId="287"/>
            <ac:spMk id="279" creationId="{9431C15D-03DD-4CF4-8086-95668BE2E95C}"/>
          </ac:spMkLst>
        </pc:spChg>
        <pc:spChg chg="mod">
          <ac:chgData name="Danny Young" userId="cb0f4ce2-eb4f-479e-8e8f-3beb257e632f" providerId="ADAL" clId="{C1CD08AF-787C-4818-B0DB-75E27ADC615A}" dt="2020-05-28T20:04:55.506" v="168" actId="1076"/>
          <ac:spMkLst>
            <pc:docMk/>
            <pc:sldMk cId="1648938442" sldId="287"/>
            <ac:spMk id="280" creationId="{98784E46-7412-4034-922F-FF084FC915EA}"/>
          </ac:spMkLst>
        </pc:spChg>
        <pc:spChg chg="mod">
          <ac:chgData name="Danny Young" userId="cb0f4ce2-eb4f-479e-8e8f-3beb257e632f" providerId="ADAL" clId="{C1CD08AF-787C-4818-B0DB-75E27ADC615A}" dt="2020-05-28T20:04:55.506" v="168" actId="1076"/>
          <ac:spMkLst>
            <pc:docMk/>
            <pc:sldMk cId="1648938442" sldId="287"/>
            <ac:spMk id="281" creationId="{78C9ECF0-3B34-4184-BB8B-6F7A48F08166}"/>
          </ac:spMkLst>
        </pc:spChg>
        <pc:spChg chg="mod">
          <ac:chgData name="Danny Young" userId="cb0f4ce2-eb4f-479e-8e8f-3beb257e632f" providerId="ADAL" clId="{C1CD08AF-787C-4818-B0DB-75E27ADC615A}" dt="2020-05-28T20:04:55.506" v="168" actId="1076"/>
          <ac:spMkLst>
            <pc:docMk/>
            <pc:sldMk cId="1648938442" sldId="287"/>
            <ac:spMk id="282" creationId="{29536B23-4BC2-420E-ACB0-DC99F7C8C1C9}"/>
          </ac:spMkLst>
        </pc:spChg>
        <pc:spChg chg="mod">
          <ac:chgData name="Danny Young" userId="cb0f4ce2-eb4f-479e-8e8f-3beb257e632f" providerId="ADAL" clId="{C1CD08AF-787C-4818-B0DB-75E27ADC615A}" dt="2020-05-28T20:04:55.506" v="168" actId="1076"/>
          <ac:spMkLst>
            <pc:docMk/>
            <pc:sldMk cId="1648938442" sldId="287"/>
            <ac:spMk id="283" creationId="{80A2BB13-D0D7-4A8F-BAC0-ED63D542C468}"/>
          </ac:spMkLst>
        </pc:spChg>
        <pc:spChg chg="mod">
          <ac:chgData name="Danny Young" userId="cb0f4ce2-eb4f-479e-8e8f-3beb257e632f" providerId="ADAL" clId="{C1CD08AF-787C-4818-B0DB-75E27ADC615A}" dt="2020-05-28T20:04:55.506" v="168" actId="1076"/>
          <ac:spMkLst>
            <pc:docMk/>
            <pc:sldMk cId="1648938442" sldId="287"/>
            <ac:spMk id="284" creationId="{3C937B81-4C32-4F0C-A473-1D434EC5461F}"/>
          </ac:spMkLst>
        </pc:spChg>
        <pc:spChg chg="mod">
          <ac:chgData name="Danny Young" userId="cb0f4ce2-eb4f-479e-8e8f-3beb257e632f" providerId="ADAL" clId="{C1CD08AF-787C-4818-B0DB-75E27ADC615A}" dt="2020-05-28T20:04:55.506" v="168" actId="1076"/>
          <ac:spMkLst>
            <pc:docMk/>
            <pc:sldMk cId="1648938442" sldId="287"/>
            <ac:spMk id="285" creationId="{7B38609F-FC19-4384-B7D6-5AACA1B57AC1}"/>
          </ac:spMkLst>
        </pc:spChg>
        <pc:spChg chg="mod">
          <ac:chgData name="Danny Young" userId="cb0f4ce2-eb4f-479e-8e8f-3beb257e632f" providerId="ADAL" clId="{C1CD08AF-787C-4818-B0DB-75E27ADC615A}" dt="2020-05-28T20:04:55.506" v="168" actId="1076"/>
          <ac:spMkLst>
            <pc:docMk/>
            <pc:sldMk cId="1648938442" sldId="287"/>
            <ac:spMk id="286" creationId="{4C491F9A-1B0E-47D6-9E6E-14AFA31B5D13}"/>
          </ac:spMkLst>
        </pc:spChg>
        <pc:spChg chg="mod">
          <ac:chgData name="Danny Young" userId="cb0f4ce2-eb4f-479e-8e8f-3beb257e632f" providerId="ADAL" clId="{C1CD08AF-787C-4818-B0DB-75E27ADC615A}" dt="2020-05-28T20:04:55.506" v="168" actId="1076"/>
          <ac:spMkLst>
            <pc:docMk/>
            <pc:sldMk cId="1648938442" sldId="287"/>
            <ac:spMk id="287" creationId="{8E64D956-9DFD-495D-A484-A1BCF694E829}"/>
          </ac:spMkLst>
        </pc:spChg>
        <pc:spChg chg="mod">
          <ac:chgData name="Danny Young" userId="cb0f4ce2-eb4f-479e-8e8f-3beb257e632f" providerId="ADAL" clId="{C1CD08AF-787C-4818-B0DB-75E27ADC615A}" dt="2020-05-28T20:04:55.506" v="168" actId="1076"/>
          <ac:spMkLst>
            <pc:docMk/>
            <pc:sldMk cId="1648938442" sldId="287"/>
            <ac:spMk id="288" creationId="{02D9CA5C-77DB-4C70-BEEC-632E2C00116C}"/>
          </ac:spMkLst>
        </pc:spChg>
        <pc:spChg chg="mod">
          <ac:chgData name="Danny Young" userId="cb0f4ce2-eb4f-479e-8e8f-3beb257e632f" providerId="ADAL" clId="{C1CD08AF-787C-4818-B0DB-75E27ADC615A}" dt="2020-05-28T20:04:55.506" v="168" actId="1076"/>
          <ac:spMkLst>
            <pc:docMk/>
            <pc:sldMk cId="1648938442" sldId="287"/>
            <ac:spMk id="289" creationId="{495245D5-EBBB-4F15-A6B5-E1F3E8400389}"/>
          </ac:spMkLst>
        </pc:spChg>
        <pc:spChg chg="mod">
          <ac:chgData name="Danny Young" userId="cb0f4ce2-eb4f-479e-8e8f-3beb257e632f" providerId="ADAL" clId="{C1CD08AF-787C-4818-B0DB-75E27ADC615A}" dt="2020-05-28T20:04:55.506" v="168" actId="1076"/>
          <ac:spMkLst>
            <pc:docMk/>
            <pc:sldMk cId="1648938442" sldId="287"/>
            <ac:spMk id="290" creationId="{447BED29-6D2D-433B-90DA-6681F60E9D39}"/>
          </ac:spMkLst>
        </pc:spChg>
        <pc:spChg chg="mod">
          <ac:chgData name="Danny Young" userId="cb0f4ce2-eb4f-479e-8e8f-3beb257e632f" providerId="ADAL" clId="{C1CD08AF-787C-4818-B0DB-75E27ADC615A}" dt="2020-05-28T20:04:55.506" v="168" actId="1076"/>
          <ac:spMkLst>
            <pc:docMk/>
            <pc:sldMk cId="1648938442" sldId="287"/>
            <ac:spMk id="291" creationId="{5FB59DCD-8AD0-41A0-8FDA-44139916037D}"/>
          </ac:spMkLst>
        </pc:spChg>
        <pc:spChg chg="mod">
          <ac:chgData name="Danny Young" userId="cb0f4ce2-eb4f-479e-8e8f-3beb257e632f" providerId="ADAL" clId="{C1CD08AF-787C-4818-B0DB-75E27ADC615A}" dt="2020-05-28T20:04:55.506" v="168" actId="1076"/>
          <ac:spMkLst>
            <pc:docMk/>
            <pc:sldMk cId="1648938442" sldId="287"/>
            <ac:spMk id="292" creationId="{962FD0DF-0736-4E3E-8BB8-72DCB4167CC1}"/>
          </ac:spMkLst>
        </pc:spChg>
        <pc:spChg chg="mod">
          <ac:chgData name="Danny Young" userId="cb0f4ce2-eb4f-479e-8e8f-3beb257e632f" providerId="ADAL" clId="{C1CD08AF-787C-4818-B0DB-75E27ADC615A}" dt="2020-05-28T20:04:55.506" v="168" actId="1076"/>
          <ac:spMkLst>
            <pc:docMk/>
            <pc:sldMk cId="1648938442" sldId="287"/>
            <ac:spMk id="293" creationId="{ECB13B27-620E-4B3C-B383-749D94F645D9}"/>
          </ac:spMkLst>
        </pc:spChg>
        <pc:spChg chg="mod">
          <ac:chgData name="Danny Young" userId="cb0f4ce2-eb4f-479e-8e8f-3beb257e632f" providerId="ADAL" clId="{C1CD08AF-787C-4818-B0DB-75E27ADC615A}" dt="2020-05-28T20:04:55.506" v="168" actId="1076"/>
          <ac:spMkLst>
            <pc:docMk/>
            <pc:sldMk cId="1648938442" sldId="287"/>
            <ac:spMk id="294" creationId="{EB686FC2-5B21-4BF7-A126-567C0E9C6B78}"/>
          </ac:spMkLst>
        </pc:spChg>
        <pc:spChg chg="mod">
          <ac:chgData name="Danny Young" userId="cb0f4ce2-eb4f-479e-8e8f-3beb257e632f" providerId="ADAL" clId="{C1CD08AF-787C-4818-B0DB-75E27ADC615A}" dt="2020-05-28T20:04:55.506" v="168" actId="1076"/>
          <ac:spMkLst>
            <pc:docMk/>
            <pc:sldMk cId="1648938442" sldId="287"/>
            <ac:spMk id="295" creationId="{07CA1797-B698-4209-AC72-74C4933788A2}"/>
          </ac:spMkLst>
        </pc:spChg>
        <pc:spChg chg="mod">
          <ac:chgData name="Danny Young" userId="cb0f4ce2-eb4f-479e-8e8f-3beb257e632f" providerId="ADAL" clId="{C1CD08AF-787C-4818-B0DB-75E27ADC615A}" dt="2020-05-28T20:04:55.506" v="168" actId="1076"/>
          <ac:spMkLst>
            <pc:docMk/>
            <pc:sldMk cId="1648938442" sldId="287"/>
            <ac:spMk id="296" creationId="{B9457B33-DDA6-4601-BA18-C57EF0AFEFCD}"/>
          </ac:spMkLst>
        </pc:spChg>
        <pc:spChg chg="mod">
          <ac:chgData name="Danny Young" userId="cb0f4ce2-eb4f-479e-8e8f-3beb257e632f" providerId="ADAL" clId="{C1CD08AF-787C-4818-B0DB-75E27ADC615A}" dt="2020-05-28T20:04:55.506" v="168" actId="1076"/>
          <ac:spMkLst>
            <pc:docMk/>
            <pc:sldMk cId="1648938442" sldId="287"/>
            <ac:spMk id="297" creationId="{55588B56-0315-4635-9714-0439A386E7D2}"/>
          </ac:spMkLst>
        </pc:spChg>
        <pc:spChg chg="mod">
          <ac:chgData name="Danny Young" userId="cb0f4ce2-eb4f-479e-8e8f-3beb257e632f" providerId="ADAL" clId="{C1CD08AF-787C-4818-B0DB-75E27ADC615A}" dt="2020-05-28T20:04:55.506" v="168" actId="1076"/>
          <ac:spMkLst>
            <pc:docMk/>
            <pc:sldMk cId="1648938442" sldId="287"/>
            <ac:spMk id="298" creationId="{84301ABD-4E1C-4859-880F-84965ED6BA91}"/>
          </ac:spMkLst>
        </pc:spChg>
        <pc:spChg chg="mod">
          <ac:chgData name="Danny Young" userId="cb0f4ce2-eb4f-479e-8e8f-3beb257e632f" providerId="ADAL" clId="{C1CD08AF-787C-4818-B0DB-75E27ADC615A}" dt="2020-05-28T20:04:55.506" v="168" actId="1076"/>
          <ac:spMkLst>
            <pc:docMk/>
            <pc:sldMk cId="1648938442" sldId="287"/>
            <ac:spMk id="299" creationId="{4318FBD2-E464-4A40-9B45-F169030A0E01}"/>
          </ac:spMkLst>
        </pc:spChg>
        <pc:spChg chg="mod">
          <ac:chgData name="Danny Young" userId="cb0f4ce2-eb4f-479e-8e8f-3beb257e632f" providerId="ADAL" clId="{C1CD08AF-787C-4818-B0DB-75E27ADC615A}" dt="2020-05-28T20:04:55.506" v="168" actId="1076"/>
          <ac:spMkLst>
            <pc:docMk/>
            <pc:sldMk cId="1648938442" sldId="287"/>
            <ac:spMk id="300" creationId="{C91D2561-6DA1-429F-8E28-7E2885459F5A}"/>
          </ac:spMkLst>
        </pc:spChg>
        <pc:spChg chg="mod">
          <ac:chgData name="Danny Young" userId="cb0f4ce2-eb4f-479e-8e8f-3beb257e632f" providerId="ADAL" clId="{C1CD08AF-787C-4818-B0DB-75E27ADC615A}" dt="2020-05-28T20:04:55.506" v="168" actId="1076"/>
          <ac:spMkLst>
            <pc:docMk/>
            <pc:sldMk cId="1648938442" sldId="287"/>
            <ac:spMk id="301" creationId="{489C04EA-3D16-49B2-8738-76029C725DB8}"/>
          </ac:spMkLst>
        </pc:spChg>
        <pc:spChg chg="mod">
          <ac:chgData name="Danny Young" userId="cb0f4ce2-eb4f-479e-8e8f-3beb257e632f" providerId="ADAL" clId="{C1CD08AF-787C-4818-B0DB-75E27ADC615A}" dt="2020-05-28T20:04:55.506" v="168" actId="1076"/>
          <ac:spMkLst>
            <pc:docMk/>
            <pc:sldMk cId="1648938442" sldId="287"/>
            <ac:spMk id="302" creationId="{ACC222DA-135C-4225-893B-845E67A0528E}"/>
          </ac:spMkLst>
        </pc:spChg>
        <pc:spChg chg="mod">
          <ac:chgData name="Danny Young" userId="cb0f4ce2-eb4f-479e-8e8f-3beb257e632f" providerId="ADAL" clId="{C1CD08AF-787C-4818-B0DB-75E27ADC615A}" dt="2020-05-28T20:04:55.506" v="168" actId="1076"/>
          <ac:spMkLst>
            <pc:docMk/>
            <pc:sldMk cId="1648938442" sldId="287"/>
            <ac:spMk id="303" creationId="{3EFD336A-CC21-402B-B0EC-865335A99E47}"/>
          </ac:spMkLst>
        </pc:spChg>
        <pc:spChg chg="mod">
          <ac:chgData name="Danny Young" userId="cb0f4ce2-eb4f-479e-8e8f-3beb257e632f" providerId="ADAL" clId="{C1CD08AF-787C-4818-B0DB-75E27ADC615A}" dt="2020-05-28T20:04:55.506" v="168" actId="1076"/>
          <ac:spMkLst>
            <pc:docMk/>
            <pc:sldMk cId="1648938442" sldId="287"/>
            <ac:spMk id="304" creationId="{E0B32E86-BC1B-4926-9188-0088320998D1}"/>
          </ac:spMkLst>
        </pc:spChg>
        <pc:spChg chg="mod">
          <ac:chgData name="Danny Young" userId="cb0f4ce2-eb4f-479e-8e8f-3beb257e632f" providerId="ADAL" clId="{C1CD08AF-787C-4818-B0DB-75E27ADC615A}" dt="2020-05-28T20:04:55.506" v="168" actId="1076"/>
          <ac:spMkLst>
            <pc:docMk/>
            <pc:sldMk cId="1648938442" sldId="287"/>
            <ac:spMk id="305" creationId="{C39BC7DA-9C03-4B29-8832-3BBC376B0C99}"/>
          </ac:spMkLst>
        </pc:spChg>
        <pc:spChg chg="mod">
          <ac:chgData name="Danny Young" userId="cb0f4ce2-eb4f-479e-8e8f-3beb257e632f" providerId="ADAL" clId="{C1CD08AF-787C-4818-B0DB-75E27ADC615A}" dt="2020-05-28T20:04:55.506" v="168" actId="1076"/>
          <ac:spMkLst>
            <pc:docMk/>
            <pc:sldMk cId="1648938442" sldId="287"/>
            <ac:spMk id="306" creationId="{B74B8B31-AE27-4CC2-B274-B9ED1AC39021}"/>
          </ac:spMkLst>
        </pc:spChg>
        <pc:spChg chg="mod">
          <ac:chgData name="Danny Young" userId="cb0f4ce2-eb4f-479e-8e8f-3beb257e632f" providerId="ADAL" clId="{C1CD08AF-787C-4818-B0DB-75E27ADC615A}" dt="2020-05-28T20:04:55.506" v="168" actId="1076"/>
          <ac:spMkLst>
            <pc:docMk/>
            <pc:sldMk cId="1648938442" sldId="287"/>
            <ac:spMk id="307" creationId="{CFE90425-68B0-4938-ADB3-D9A2575AC26F}"/>
          </ac:spMkLst>
        </pc:spChg>
        <pc:spChg chg="mod">
          <ac:chgData name="Danny Young" userId="cb0f4ce2-eb4f-479e-8e8f-3beb257e632f" providerId="ADAL" clId="{C1CD08AF-787C-4818-B0DB-75E27ADC615A}" dt="2020-05-28T20:04:55.506" v="168" actId="1076"/>
          <ac:spMkLst>
            <pc:docMk/>
            <pc:sldMk cId="1648938442" sldId="287"/>
            <ac:spMk id="308" creationId="{30B6403B-F735-434B-8179-3D1F63E0BEFD}"/>
          </ac:spMkLst>
        </pc:spChg>
        <pc:spChg chg="mod">
          <ac:chgData name="Danny Young" userId="cb0f4ce2-eb4f-479e-8e8f-3beb257e632f" providerId="ADAL" clId="{C1CD08AF-787C-4818-B0DB-75E27ADC615A}" dt="2020-05-28T20:04:55.506" v="168" actId="1076"/>
          <ac:spMkLst>
            <pc:docMk/>
            <pc:sldMk cId="1648938442" sldId="287"/>
            <ac:spMk id="309" creationId="{DEB6F124-544C-4843-8B77-56A7367CA788}"/>
          </ac:spMkLst>
        </pc:spChg>
        <pc:spChg chg="mod">
          <ac:chgData name="Danny Young" userId="cb0f4ce2-eb4f-479e-8e8f-3beb257e632f" providerId="ADAL" clId="{C1CD08AF-787C-4818-B0DB-75E27ADC615A}" dt="2020-05-28T20:04:55.506" v="168" actId="1076"/>
          <ac:spMkLst>
            <pc:docMk/>
            <pc:sldMk cId="1648938442" sldId="287"/>
            <ac:spMk id="310" creationId="{E539471B-9D53-4E9B-93D6-17F8C81EDD34}"/>
          </ac:spMkLst>
        </pc:spChg>
        <pc:spChg chg="mod">
          <ac:chgData name="Danny Young" userId="cb0f4ce2-eb4f-479e-8e8f-3beb257e632f" providerId="ADAL" clId="{C1CD08AF-787C-4818-B0DB-75E27ADC615A}" dt="2020-05-28T20:04:55.506" v="168" actId="1076"/>
          <ac:spMkLst>
            <pc:docMk/>
            <pc:sldMk cId="1648938442" sldId="287"/>
            <ac:spMk id="311" creationId="{48B302CA-025A-4FD0-8BF9-BD33932499E1}"/>
          </ac:spMkLst>
        </pc:spChg>
        <pc:spChg chg="mod">
          <ac:chgData name="Danny Young" userId="cb0f4ce2-eb4f-479e-8e8f-3beb257e632f" providerId="ADAL" clId="{C1CD08AF-787C-4818-B0DB-75E27ADC615A}" dt="2020-05-28T20:04:55.506" v="168" actId="1076"/>
          <ac:spMkLst>
            <pc:docMk/>
            <pc:sldMk cId="1648938442" sldId="287"/>
            <ac:spMk id="312" creationId="{2F4A51EA-18B6-4991-B619-5BD85346E715}"/>
          </ac:spMkLst>
        </pc:spChg>
        <pc:spChg chg="mod">
          <ac:chgData name="Danny Young" userId="cb0f4ce2-eb4f-479e-8e8f-3beb257e632f" providerId="ADAL" clId="{C1CD08AF-787C-4818-B0DB-75E27ADC615A}" dt="2020-05-28T20:04:55.506" v="168" actId="1076"/>
          <ac:spMkLst>
            <pc:docMk/>
            <pc:sldMk cId="1648938442" sldId="287"/>
            <ac:spMk id="313" creationId="{6A17507E-9A90-46BF-B084-19E124FDECDE}"/>
          </ac:spMkLst>
        </pc:spChg>
        <pc:spChg chg="mod">
          <ac:chgData name="Danny Young" userId="cb0f4ce2-eb4f-479e-8e8f-3beb257e632f" providerId="ADAL" clId="{C1CD08AF-787C-4818-B0DB-75E27ADC615A}" dt="2020-05-28T20:04:55.506" v="168" actId="1076"/>
          <ac:spMkLst>
            <pc:docMk/>
            <pc:sldMk cId="1648938442" sldId="287"/>
            <ac:spMk id="314" creationId="{4EDDF7DE-C726-43FC-BA60-A38AA4AE4401}"/>
          </ac:spMkLst>
        </pc:spChg>
        <pc:spChg chg="mod">
          <ac:chgData name="Danny Young" userId="cb0f4ce2-eb4f-479e-8e8f-3beb257e632f" providerId="ADAL" clId="{C1CD08AF-787C-4818-B0DB-75E27ADC615A}" dt="2020-05-28T20:04:55.506" v="168" actId="1076"/>
          <ac:spMkLst>
            <pc:docMk/>
            <pc:sldMk cId="1648938442" sldId="287"/>
            <ac:spMk id="315" creationId="{DE5F778F-423A-4494-932F-FD31689F4ED5}"/>
          </ac:spMkLst>
        </pc:spChg>
        <pc:spChg chg="mod">
          <ac:chgData name="Danny Young" userId="cb0f4ce2-eb4f-479e-8e8f-3beb257e632f" providerId="ADAL" clId="{C1CD08AF-787C-4818-B0DB-75E27ADC615A}" dt="2020-05-28T20:04:55.506" v="168" actId="1076"/>
          <ac:spMkLst>
            <pc:docMk/>
            <pc:sldMk cId="1648938442" sldId="287"/>
            <ac:spMk id="316" creationId="{AF852FC1-6A47-4B2A-B9E4-B47BC5088D48}"/>
          </ac:spMkLst>
        </pc:spChg>
        <pc:spChg chg="mod">
          <ac:chgData name="Danny Young" userId="cb0f4ce2-eb4f-479e-8e8f-3beb257e632f" providerId="ADAL" clId="{C1CD08AF-787C-4818-B0DB-75E27ADC615A}" dt="2020-05-28T20:04:55.506" v="168" actId="1076"/>
          <ac:spMkLst>
            <pc:docMk/>
            <pc:sldMk cId="1648938442" sldId="287"/>
            <ac:spMk id="317" creationId="{9E864A06-E319-460F-B228-AE1E51ED9A0B}"/>
          </ac:spMkLst>
        </pc:spChg>
        <pc:spChg chg="mod">
          <ac:chgData name="Danny Young" userId="cb0f4ce2-eb4f-479e-8e8f-3beb257e632f" providerId="ADAL" clId="{C1CD08AF-787C-4818-B0DB-75E27ADC615A}" dt="2020-05-28T20:04:55.506" v="168" actId="1076"/>
          <ac:spMkLst>
            <pc:docMk/>
            <pc:sldMk cId="1648938442" sldId="287"/>
            <ac:spMk id="318" creationId="{23F8B036-9977-4446-8E0B-C3E582227F34}"/>
          </ac:spMkLst>
        </pc:spChg>
        <pc:spChg chg="mod">
          <ac:chgData name="Danny Young" userId="cb0f4ce2-eb4f-479e-8e8f-3beb257e632f" providerId="ADAL" clId="{C1CD08AF-787C-4818-B0DB-75E27ADC615A}" dt="2020-05-28T20:04:55.506" v="168" actId="1076"/>
          <ac:spMkLst>
            <pc:docMk/>
            <pc:sldMk cId="1648938442" sldId="287"/>
            <ac:spMk id="319" creationId="{BCC34D40-779D-4BD8-BECF-A09CEAA12B1C}"/>
          </ac:spMkLst>
        </pc:spChg>
        <pc:spChg chg="mod">
          <ac:chgData name="Danny Young" userId="cb0f4ce2-eb4f-479e-8e8f-3beb257e632f" providerId="ADAL" clId="{C1CD08AF-787C-4818-B0DB-75E27ADC615A}" dt="2020-05-28T20:04:55.506" v="168" actId="1076"/>
          <ac:spMkLst>
            <pc:docMk/>
            <pc:sldMk cId="1648938442" sldId="287"/>
            <ac:spMk id="320" creationId="{6CD1A986-AE7C-4E20-A482-82C786027A56}"/>
          </ac:spMkLst>
        </pc:spChg>
        <pc:spChg chg="mod">
          <ac:chgData name="Danny Young" userId="cb0f4ce2-eb4f-479e-8e8f-3beb257e632f" providerId="ADAL" clId="{C1CD08AF-787C-4818-B0DB-75E27ADC615A}" dt="2020-05-28T20:04:55.506" v="168" actId="1076"/>
          <ac:spMkLst>
            <pc:docMk/>
            <pc:sldMk cId="1648938442" sldId="287"/>
            <ac:spMk id="321" creationId="{546B3EED-20BF-48A4-9786-6DC61F62F70B}"/>
          </ac:spMkLst>
        </pc:spChg>
        <pc:spChg chg="mod">
          <ac:chgData name="Danny Young" userId="cb0f4ce2-eb4f-479e-8e8f-3beb257e632f" providerId="ADAL" clId="{C1CD08AF-787C-4818-B0DB-75E27ADC615A}" dt="2020-05-28T20:04:55.506" v="168" actId="1076"/>
          <ac:spMkLst>
            <pc:docMk/>
            <pc:sldMk cId="1648938442" sldId="287"/>
            <ac:spMk id="322" creationId="{D3FFC1BA-0C98-4139-B7B0-9DCE00200640}"/>
          </ac:spMkLst>
        </pc:spChg>
        <pc:spChg chg="mod">
          <ac:chgData name="Danny Young" userId="cb0f4ce2-eb4f-479e-8e8f-3beb257e632f" providerId="ADAL" clId="{C1CD08AF-787C-4818-B0DB-75E27ADC615A}" dt="2020-05-28T20:04:55.506" v="168" actId="1076"/>
          <ac:spMkLst>
            <pc:docMk/>
            <pc:sldMk cId="1648938442" sldId="287"/>
            <ac:spMk id="323" creationId="{0597A64E-AE5D-4080-B9B3-A9FE237B803F}"/>
          </ac:spMkLst>
        </pc:spChg>
        <pc:spChg chg="mod">
          <ac:chgData name="Danny Young" userId="cb0f4ce2-eb4f-479e-8e8f-3beb257e632f" providerId="ADAL" clId="{C1CD08AF-787C-4818-B0DB-75E27ADC615A}" dt="2020-05-28T20:04:55.506" v="168" actId="1076"/>
          <ac:spMkLst>
            <pc:docMk/>
            <pc:sldMk cId="1648938442" sldId="287"/>
            <ac:spMk id="324" creationId="{1E0EB35E-53E9-4AE3-BE36-854585138A2C}"/>
          </ac:spMkLst>
        </pc:spChg>
        <pc:spChg chg="mod">
          <ac:chgData name="Danny Young" userId="cb0f4ce2-eb4f-479e-8e8f-3beb257e632f" providerId="ADAL" clId="{C1CD08AF-787C-4818-B0DB-75E27ADC615A}" dt="2020-05-28T20:04:55.506" v="168" actId="1076"/>
          <ac:spMkLst>
            <pc:docMk/>
            <pc:sldMk cId="1648938442" sldId="287"/>
            <ac:spMk id="325" creationId="{1F5BD487-4D9C-46C5-89F9-C22AEE321E7B}"/>
          </ac:spMkLst>
        </pc:spChg>
        <pc:spChg chg="mod">
          <ac:chgData name="Danny Young" userId="cb0f4ce2-eb4f-479e-8e8f-3beb257e632f" providerId="ADAL" clId="{C1CD08AF-787C-4818-B0DB-75E27ADC615A}" dt="2020-05-28T20:04:55.506" v="168" actId="1076"/>
          <ac:spMkLst>
            <pc:docMk/>
            <pc:sldMk cId="1648938442" sldId="287"/>
            <ac:spMk id="326" creationId="{B795C653-0692-4067-BE0E-DABDFA39A532}"/>
          </ac:spMkLst>
        </pc:spChg>
        <pc:spChg chg="mod">
          <ac:chgData name="Danny Young" userId="cb0f4ce2-eb4f-479e-8e8f-3beb257e632f" providerId="ADAL" clId="{C1CD08AF-787C-4818-B0DB-75E27ADC615A}" dt="2020-05-28T20:04:55.506" v="168" actId="1076"/>
          <ac:spMkLst>
            <pc:docMk/>
            <pc:sldMk cId="1648938442" sldId="287"/>
            <ac:spMk id="327" creationId="{722094AF-B0D3-444A-8E48-BB9C340FF457}"/>
          </ac:spMkLst>
        </pc:spChg>
        <pc:spChg chg="mod">
          <ac:chgData name="Danny Young" userId="cb0f4ce2-eb4f-479e-8e8f-3beb257e632f" providerId="ADAL" clId="{C1CD08AF-787C-4818-B0DB-75E27ADC615A}" dt="2020-05-28T20:04:55.506" v="168" actId="1076"/>
          <ac:spMkLst>
            <pc:docMk/>
            <pc:sldMk cId="1648938442" sldId="287"/>
            <ac:spMk id="328" creationId="{958259F7-4821-4F8A-A166-32385F5C5A29}"/>
          </ac:spMkLst>
        </pc:spChg>
        <pc:spChg chg="mod">
          <ac:chgData name="Danny Young" userId="cb0f4ce2-eb4f-479e-8e8f-3beb257e632f" providerId="ADAL" clId="{C1CD08AF-787C-4818-B0DB-75E27ADC615A}" dt="2020-05-28T20:04:55.506" v="168" actId="1076"/>
          <ac:spMkLst>
            <pc:docMk/>
            <pc:sldMk cId="1648938442" sldId="287"/>
            <ac:spMk id="329" creationId="{690A0C1A-631A-4301-83C5-A808693D9682}"/>
          </ac:spMkLst>
        </pc:spChg>
        <pc:spChg chg="mod">
          <ac:chgData name="Danny Young" userId="cb0f4ce2-eb4f-479e-8e8f-3beb257e632f" providerId="ADAL" clId="{C1CD08AF-787C-4818-B0DB-75E27ADC615A}" dt="2020-05-28T20:04:55.506" v="168" actId="1076"/>
          <ac:spMkLst>
            <pc:docMk/>
            <pc:sldMk cId="1648938442" sldId="287"/>
            <ac:spMk id="330" creationId="{113F44A3-D742-4AF4-83CC-79F782207B1C}"/>
          </ac:spMkLst>
        </pc:spChg>
        <pc:spChg chg="mod">
          <ac:chgData name="Danny Young" userId="cb0f4ce2-eb4f-479e-8e8f-3beb257e632f" providerId="ADAL" clId="{C1CD08AF-787C-4818-B0DB-75E27ADC615A}" dt="2020-05-28T20:04:55.506" v="168" actId="1076"/>
          <ac:spMkLst>
            <pc:docMk/>
            <pc:sldMk cId="1648938442" sldId="287"/>
            <ac:spMk id="331" creationId="{914B0F36-B43C-4C48-9A8B-6022F85A8448}"/>
          </ac:spMkLst>
        </pc:spChg>
        <pc:spChg chg="mod">
          <ac:chgData name="Danny Young" userId="cb0f4ce2-eb4f-479e-8e8f-3beb257e632f" providerId="ADAL" clId="{C1CD08AF-787C-4818-B0DB-75E27ADC615A}" dt="2020-05-28T20:04:55.506" v="168" actId="1076"/>
          <ac:spMkLst>
            <pc:docMk/>
            <pc:sldMk cId="1648938442" sldId="287"/>
            <ac:spMk id="332" creationId="{456F1636-4A9A-467B-8E26-C26845C88C32}"/>
          </ac:spMkLst>
        </pc:spChg>
        <pc:spChg chg="mod">
          <ac:chgData name="Danny Young" userId="cb0f4ce2-eb4f-479e-8e8f-3beb257e632f" providerId="ADAL" clId="{C1CD08AF-787C-4818-B0DB-75E27ADC615A}" dt="2020-05-28T20:04:55.506" v="168" actId="1076"/>
          <ac:spMkLst>
            <pc:docMk/>
            <pc:sldMk cId="1648938442" sldId="287"/>
            <ac:spMk id="333" creationId="{7A3F18A5-1EA8-4CDD-9323-D1D5F45CB5D5}"/>
          </ac:spMkLst>
        </pc:spChg>
        <pc:spChg chg="mod">
          <ac:chgData name="Danny Young" userId="cb0f4ce2-eb4f-479e-8e8f-3beb257e632f" providerId="ADAL" clId="{C1CD08AF-787C-4818-B0DB-75E27ADC615A}" dt="2020-05-28T20:04:55.506" v="168" actId="1076"/>
          <ac:spMkLst>
            <pc:docMk/>
            <pc:sldMk cId="1648938442" sldId="287"/>
            <ac:spMk id="334" creationId="{7A412F4C-CAAF-4362-91B1-718BD0367364}"/>
          </ac:spMkLst>
        </pc:spChg>
        <pc:spChg chg="mod">
          <ac:chgData name="Danny Young" userId="cb0f4ce2-eb4f-479e-8e8f-3beb257e632f" providerId="ADAL" clId="{C1CD08AF-787C-4818-B0DB-75E27ADC615A}" dt="2020-05-28T20:04:55.506" v="168" actId="1076"/>
          <ac:spMkLst>
            <pc:docMk/>
            <pc:sldMk cId="1648938442" sldId="287"/>
            <ac:spMk id="335" creationId="{22840F7A-8610-464E-99E1-DF378CA576BA}"/>
          </ac:spMkLst>
        </pc:spChg>
        <pc:spChg chg="mod">
          <ac:chgData name="Danny Young" userId="cb0f4ce2-eb4f-479e-8e8f-3beb257e632f" providerId="ADAL" clId="{C1CD08AF-787C-4818-B0DB-75E27ADC615A}" dt="2020-05-28T20:04:55.506" v="168" actId="1076"/>
          <ac:spMkLst>
            <pc:docMk/>
            <pc:sldMk cId="1648938442" sldId="287"/>
            <ac:spMk id="336" creationId="{EBDFD357-2498-4341-A05D-0E01DBEA0403}"/>
          </ac:spMkLst>
        </pc:spChg>
        <pc:spChg chg="mod">
          <ac:chgData name="Danny Young" userId="cb0f4ce2-eb4f-479e-8e8f-3beb257e632f" providerId="ADAL" clId="{C1CD08AF-787C-4818-B0DB-75E27ADC615A}" dt="2020-05-28T20:04:55.506" v="168" actId="1076"/>
          <ac:spMkLst>
            <pc:docMk/>
            <pc:sldMk cId="1648938442" sldId="287"/>
            <ac:spMk id="337" creationId="{5AACBA7F-C47E-4A60-AB30-5FD845D5A33F}"/>
          </ac:spMkLst>
        </pc:spChg>
        <pc:spChg chg="mod">
          <ac:chgData name="Danny Young" userId="cb0f4ce2-eb4f-479e-8e8f-3beb257e632f" providerId="ADAL" clId="{C1CD08AF-787C-4818-B0DB-75E27ADC615A}" dt="2020-05-28T20:04:55.506" v="168" actId="1076"/>
          <ac:spMkLst>
            <pc:docMk/>
            <pc:sldMk cId="1648938442" sldId="287"/>
            <ac:spMk id="338" creationId="{6DBCD10E-FD6D-4C96-8E3F-B8A58CC7A1F8}"/>
          </ac:spMkLst>
        </pc:spChg>
        <pc:spChg chg="mod">
          <ac:chgData name="Danny Young" userId="cb0f4ce2-eb4f-479e-8e8f-3beb257e632f" providerId="ADAL" clId="{C1CD08AF-787C-4818-B0DB-75E27ADC615A}" dt="2020-05-28T20:04:55.506" v="168" actId="1076"/>
          <ac:spMkLst>
            <pc:docMk/>
            <pc:sldMk cId="1648938442" sldId="287"/>
            <ac:spMk id="339" creationId="{74090FE1-F5E8-4937-85D7-770776720D86}"/>
          </ac:spMkLst>
        </pc:spChg>
        <pc:spChg chg="mod">
          <ac:chgData name="Danny Young" userId="cb0f4ce2-eb4f-479e-8e8f-3beb257e632f" providerId="ADAL" clId="{C1CD08AF-787C-4818-B0DB-75E27ADC615A}" dt="2020-05-28T20:04:55.506" v="168" actId="1076"/>
          <ac:spMkLst>
            <pc:docMk/>
            <pc:sldMk cId="1648938442" sldId="287"/>
            <ac:spMk id="340" creationId="{F6C2E348-FB6B-4376-9085-7BEA58E3F5A8}"/>
          </ac:spMkLst>
        </pc:spChg>
        <pc:spChg chg="mod">
          <ac:chgData name="Danny Young" userId="cb0f4ce2-eb4f-479e-8e8f-3beb257e632f" providerId="ADAL" clId="{C1CD08AF-787C-4818-B0DB-75E27ADC615A}" dt="2020-05-28T20:04:55.506" v="168" actId="1076"/>
          <ac:spMkLst>
            <pc:docMk/>
            <pc:sldMk cId="1648938442" sldId="287"/>
            <ac:spMk id="341" creationId="{74D88D67-8B94-4F38-A059-806EF41C8E98}"/>
          </ac:spMkLst>
        </pc:spChg>
        <pc:spChg chg="mod">
          <ac:chgData name="Danny Young" userId="cb0f4ce2-eb4f-479e-8e8f-3beb257e632f" providerId="ADAL" clId="{C1CD08AF-787C-4818-B0DB-75E27ADC615A}" dt="2020-05-28T20:04:55.506" v="168" actId="1076"/>
          <ac:spMkLst>
            <pc:docMk/>
            <pc:sldMk cId="1648938442" sldId="287"/>
            <ac:spMk id="342" creationId="{0FE7B7CF-C85D-4857-B66A-CFC1AEBA8DA6}"/>
          </ac:spMkLst>
        </pc:spChg>
        <pc:spChg chg="mod">
          <ac:chgData name="Danny Young" userId="cb0f4ce2-eb4f-479e-8e8f-3beb257e632f" providerId="ADAL" clId="{C1CD08AF-787C-4818-B0DB-75E27ADC615A}" dt="2020-05-28T20:04:55.506" v="168" actId="1076"/>
          <ac:spMkLst>
            <pc:docMk/>
            <pc:sldMk cId="1648938442" sldId="287"/>
            <ac:spMk id="343" creationId="{CED2DEC9-69A1-49CF-A9A2-9C107B694A07}"/>
          </ac:spMkLst>
        </pc:spChg>
        <pc:spChg chg="mod">
          <ac:chgData name="Danny Young" userId="cb0f4ce2-eb4f-479e-8e8f-3beb257e632f" providerId="ADAL" clId="{C1CD08AF-787C-4818-B0DB-75E27ADC615A}" dt="2020-05-28T20:04:55.506" v="168" actId="1076"/>
          <ac:spMkLst>
            <pc:docMk/>
            <pc:sldMk cId="1648938442" sldId="287"/>
            <ac:spMk id="344" creationId="{C0167A6B-2E25-4092-8E24-FE0003F7E679}"/>
          </ac:spMkLst>
        </pc:spChg>
        <pc:spChg chg="mod">
          <ac:chgData name="Danny Young" userId="cb0f4ce2-eb4f-479e-8e8f-3beb257e632f" providerId="ADAL" clId="{C1CD08AF-787C-4818-B0DB-75E27ADC615A}" dt="2020-05-28T20:04:55.506" v="168" actId="1076"/>
          <ac:spMkLst>
            <pc:docMk/>
            <pc:sldMk cId="1648938442" sldId="287"/>
            <ac:spMk id="345" creationId="{69EDB5E0-F2E9-415D-B904-34BB83F888BF}"/>
          </ac:spMkLst>
        </pc:spChg>
        <pc:spChg chg="mod">
          <ac:chgData name="Danny Young" userId="cb0f4ce2-eb4f-479e-8e8f-3beb257e632f" providerId="ADAL" clId="{C1CD08AF-787C-4818-B0DB-75E27ADC615A}" dt="2020-05-28T20:04:55.506" v="168" actId="1076"/>
          <ac:spMkLst>
            <pc:docMk/>
            <pc:sldMk cId="1648938442" sldId="287"/>
            <ac:spMk id="346" creationId="{A93A8D51-FFFD-4C40-AA87-2EE1F250C7D4}"/>
          </ac:spMkLst>
        </pc:spChg>
        <pc:spChg chg="mod">
          <ac:chgData name="Danny Young" userId="cb0f4ce2-eb4f-479e-8e8f-3beb257e632f" providerId="ADAL" clId="{C1CD08AF-787C-4818-B0DB-75E27ADC615A}" dt="2020-05-28T20:04:55.506" v="168" actId="1076"/>
          <ac:spMkLst>
            <pc:docMk/>
            <pc:sldMk cId="1648938442" sldId="287"/>
            <ac:spMk id="347" creationId="{69C3EA36-1A78-4E93-822F-DB6386018916}"/>
          </ac:spMkLst>
        </pc:spChg>
        <pc:spChg chg="mod">
          <ac:chgData name="Danny Young" userId="cb0f4ce2-eb4f-479e-8e8f-3beb257e632f" providerId="ADAL" clId="{C1CD08AF-787C-4818-B0DB-75E27ADC615A}" dt="2020-05-28T20:04:55.506" v="168" actId="1076"/>
          <ac:spMkLst>
            <pc:docMk/>
            <pc:sldMk cId="1648938442" sldId="287"/>
            <ac:spMk id="348" creationId="{6B751A6A-28D8-45E4-8214-6D4D70DC0F9D}"/>
          </ac:spMkLst>
        </pc:spChg>
        <pc:spChg chg="add mod">
          <ac:chgData name="Danny Young" userId="cb0f4ce2-eb4f-479e-8e8f-3beb257e632f" providerId="ADAL" clId="{C1CD08AF-787C-4818-B0DB-75E27ADC615A}" dt="2020-05-28T20:10:47.001" v="443" actId="1036"/>
          <ac:spMkLst>
            <pc:docMk/>
            <pc:sldMk cId="1648938442" sldId="287"/>
            <ac:spMk id="350" creationId="{C2FCF03E-C598-4DDF-AE94-7F3CE8DAD820}"/>
          </ac:spMkLst>
        </pc:spChg>
        <pc:spChg chg="add mod">
          <ac:chgData name="Danny Young" userId="cb0f4ce2-eb4f-479e-8e8f-3beb257e632f" providerId="ADAL" clId="{C1CD08AF-787C-4818-B0DB-75E27ADC615A}" dt="2020-05-28T20:11:05.285" v="458" actId="1036"/>
          <ac:spMkLst>
            <pc:docMk/>
            <pc:sldMk cId="1648938442" sldId="287"/>
            <ac:spMk id="351" creationId="{17828B9D-DEA2-4637-897A-8D10EA241EBD}"/>
          </ac:spMkLst>
        </pc:spChg>
        <pc:spChg chg="add mod">
          <ac:chgData name="Danny Young" userId="cb0f4ce2-eb4f-479e-8e8f-3beb257e632f" providerId="ADAL" clId="{C1CD08AF-787C-4818-B0DB-75E27ADC615A}" dt="2020-05-28T20:11:22.349" v="490" actId="1035"/>
          <ac:spMkLst>
            <pc:docMk/>
            <pc:sldMk cId="1648938442" sldId="287"/>
            <ac:spMk id="352" creationId="{507A5C4A-39E1-45DA-86AC-5F1D2B949A29}"/>
          </ac:spMkLst>
        </pc:spChg>
        <pc:spChg chg="mod">
          <ac:chgData name="Danny Young" userId="cb0f4ce2-eb4f-479e-8e8f-3beb257e632f" providerId="ADAL" clId="{C1CD08AF-787C-4818-B0DB-75E27ADC615A}" dt="2020-05-28T20:07:28.193" v="277" actId="338"/>
          <ac:spMkLst>
            <pc:docMk/>
            <pc:sldMk cId="1648938442" sldId="287"/>
            <ac:spMk id="355" creationId="{B546FC7E-23FE-42C2-8C27-AA2294ECA215}"/>
          </ac:spMkLst>
        </pc:spChg>
        <pc:spChg chg="mod">
          <ac:chgData name="Danny Young" userId="cb0f4ce2-eb4f-479e-8e8f-3beb257e632f" providerId="ADAL" clId="{C1CD08AF-787C-4818-B0DB-75E27ADC615A}" dt="2020-05-28T20:07:28.193" v="277" actId="338"/>
          <ac:spMkLst>
            <pc:docMk/>
            <pc:sldMk cId="1648938442" sldId="287"/>
            <ac:spMk id="356" creationId="{C473AF23-59DB-4A4C-9380-DB2E3C0DD9A9}"/>
          </ac:spMkLst>
        </pc:spChg>
        <pc:spChg chg="mod">
          <ac:chgData name="Danny Young" userId="cb0f4ce2-eb4f-479e-8e8f-3beb257e632f" providerId="ADAL" clId="{C1CD08AF-787C-4818-B0DB-75E27ADC615A}" dt="2020-05-28T20:07:28.193" v="277" actId="338"/>
          <ac:spMkLst>
            <pc:docMk/>
            <pc:sldMk cId="1648938442" sldId="287"/>
            <ac:spMk id="357" creationId="{F14AA037-5ADC-4BE1-9575-023FBDA6D3AC}"/>
          </ac:spMkLst>
        </pc:spChg>
        <pc:spChg chg="mod">
          <ac:chgData name="Danny Young" userId="cb0f4ce2-eb4f-479e-8e8f-3beb257e632f" providerId="ADAL" clId="{C1CD08AF-787C-4818-B0DB-75E27ADC615A}" dt="2020-05-28T20:07:28.193" v="277" actId="338"/>
          <ac:spMkLst>
            <pc:docMk/>
            <pc:sldMk cId="1648938442" sldId="287"/>
            <ac:spMk id="358" creationId="{ACBA14E3-C83F-43A2-970E-0F60C9F620BB}"/>
          </ac:spMkLst>
        </pc:spChg>
        <pc:spChg chg="mod">
          <ac:chgData name="Danny Young" userId="cb0f4ce2-eb4f-479e-8e8f-3beb257e632f" providerId="ADAL" clId="{C1CD08AF-787C-4818-B0DB-75E27ADC615A}" dt="2020-05-28T20:07:28.193" v="277" actId="338"/>
          <ac:spMkLst>
            <pc:docMk/>
            <pc:sldMk cId="1648938442" sldId="287"/>
            <ac:spMk id="359" creationId="{3F5122E6-AC83-4132-958C-FB435DE6E1A9}"/>
          </ac:spMkLst>
        </pc:spChg>
        <pc:spChg chg="mod">
          <ac:chgData name="Danny Young" userId="cb0f4ce2-eb4f-479e-8e8f-3beb257e632f" providerId="ADAL" clId="{C1CD08AF-787C-4818-B0DB-75E27ADC615A}" dt="2020-05-28T20:07:28.193" v="277" actId="338"/>
          <ac:spMkLst>
            <pc:docMk/>
            <pc:sldMk cId="1648938442" sldId="287"/>
            <ac:spMk id="360" creationId="{8C201792-D7F6-4688-A039-9E351D54D1E3}"/>
          </ac:spMkLst>
        </pc:spChg>
        <pc:spChg chg="mod">
          <ac:chgData name="Danny Young" userId="cb0f4ce2-eb4f-479e-8e8f-3beb257e632f" providerId="ADAL" clId="{C1CD08AF-787C-4818-B0DB-75E27ADC615A}" dt="2020-05-28T20:07:28.193" v="277" actId="338"/>
          <ac:spMkLst>
            <pc:docMk/>
            <pc:sldMk cId="1648938442" sldId="287"/>
            <ac:spMk id="361" creationId="{BC43C8CE-AE20-48F5-A08A-33E9FE2572DC}"/>
          </ac:spMkLst>
        </pc:spChg>
        <pc:spChg chg="mod">
          <ac:chgData name="Danny Young" userId="cb0f4ce2-eb4f-479e-8e8f-3beb257e632f" providerId="ADAL" clId="{C1CD08AF-787C-4818-B0DB-75E27ADC615A}" dt="2020-05-28T20:07:28.193" v="277" actId="338"/>
          <ac:spMkLst>
            <pc:docMk/>
            <pc:sldMk cId="1648938442" sldId="287"/>
            <ac:spMk id="362" creationId="{329EF1BA-405A-4BA2-B1E6-EA7BF4BBCE4D}"/>
          </ac:spMkLst>
        </pc:spChg>
        <pc:spChg chg="mod">
          <ac:chgData name="Danny Young" userId="cb0f4ce2-eb4f-479e-8e8f-3beb257e632f" providerId="ADAL" clId="{C1CD08AF-787C-4818-B0DB-75E27ADC615A}" dt="2020-05-28T20:07:28.193" v="277" actId="338"/>
          <ac:spMkLst>
            <pc:docMk/>
            <pc:sldMk cId="1648938442" sldId="287"/>
            <ac:spMk id="363" creationId="{2D20975B-15B1-49B3-98BA-2E1121F8BC1C}"/>
          </ac:spMkLst>
        </pc:spChg>
        <pc:spChg chg="mod">
          <ac:chgData name="Danny Young" userId="cb0f4ce2-eb4f-479e-8e8f-3beb257e632f" providerId="ADAL" clId="{C1CD08AF-787C-4818-B0DB-75E27ADC615A}" dt="2020-05-28T20:07:28.193" v="277" actId="338"/>
          <ac:spMkLst>
            <pc:docMk/>
            <pc:sldMk cId="1648938442" sldId="287"/>
            <ac:spMk id="364" creationId="{5DAB6AEF-8F0F-4082-B293-9420E80BFAB5}"/>
          </ac:spMkLst>
        </pc:spChg>
        <pc:spChg chg="mod">
          <ac:chgData name="Danny Young" userId="cb0f4ce2-eb4f-479e-8e8f-3beb257e632f" providerId="ADAL" clId="{C1CD08AF-787C-4818-B0DB-75E27ADC615A}" dt="2020-05-28T20:07:28.193" v="277" actId="338"/>
          <ac:spMkLst>
            <pc:docMk/>
            <pc:sldMk cId="1648938442" sldId="287"/>
            <ac:spMk id="365" creationId="{39BAD09C-07AE-4210-A192-C5117F07546E}"/>
          </ac:spMkLst>
        </pc:spChg>
        <pc:spChg chg="mod">
          <ac:chgData name="Danny Young" userId="cb0f4ce2-eb4f-479e-8e8f-3beb257e632f" providerId="ADAL" clId="{C1CD08AF-787C-4818-B0DB-75E27ADC615A}" dt="2020-05-28T20:07:28.193" v="277" actId="338"/>
          <ac:spMkLst>
            <pc:docMk/>
            <pc:sldMk cId="1648938442" sldId="287"/>
            <ac:spMk id="366" creationId="{E8A8BD2A-A5F1-481A-B148-213AE3F054D2}"/>
          </ac:spMkLst>
        </pc:spChg>
        <pc:spChg chg="mod">
          <ac:chgData name="Danny Young" userId="cb0f4ce2-eb4f-479e-8e8f-3beb257e632f" providerId="ADAL" clId="{C1CD08AF-787C-4818-B0DB-75E27ADC615A}" dt="2020-05-28T20:07:28.193" v="277" actId="338"/>
          <ac:spMkLst>
            <pc:docMk/>
            <pc:sldMk cId="1648938442" sldId="287"/>
            <ac:spMk id="367" creationId="{7749929A-D4BB-49F5-9DC1-BAE77B579951}"/>
          </ac:spMkLst>
        </pc:spChg>
        <pc:spChg chg="mod">
          <ac:chgData name="Danny Young" userId="cb0f4ce2-eb4f-479e-8e8f-3beb257e632f" providerId="ADAL" clId="{C1CD08AF-787C-4818-B0DB-75E27ADC615A}" dt="2020-05-28T20:07:28.193" v="277" actId="338"/>
          <ac:spMkLst>
            <pc:docMk/>
            <pc:sldMk cId="1648938442" sldId="287"/>
            <ac:spMk id="368" creationId="{08616550-149F-4DA4-A2BB-A6773EAA8BD1}"/>
          </ac:spMkLst>
        </pc:spChg>
        <pc:spChg chg="mod">
          <ac:chgData name="Danny Young" userId="cb0f4ce2-eb4f-479e-8e8f-3beb257e632f" providerId="ADAL" clId="{C1CD08AF-787C-4818-B0DB-75E27ADC615A}" dt="2020-05-28T20:07:28.193" v="277" actId="338"/>
          <ac:spMkLst>
            <pc:docMk/>
            <pc:sldMk cId="1648938442" sldId="287"/>
            <ac:spMk id="369" creationId="{93E5CD57-A506-4A4B-AA0A-F6DDB3774F70}"/>
          </ac:spMkLst>
        </pc:spChg>
        <pc:spChg chg="mod">
          <ac:chgData name="Danny Young" userId="cb0f4ce2-eb4f-479e-8e8f-3beb257e632f" providerId="ADAL" clId="{C1CD08AF-787C-4818-B0DB-75E27ADC615A}" dt="2020-05-28T20:07:28.193" v="277" actId="338"/>
          <ac:spMkLst>
            <pc:docMk/>
            <pc:sldMk cId="1648938442" sldId="287"/>
            <ac:spMk id="370" creationId="{68E4355A-8C4D-433B-93B5-5213CA73CE0E}"/>
          </ac:spMkLst>
        </pc:spChg>
        <pc:spChg chg="mod">
          <ac:chgData name="Danny Young" userId="cb0f4ce2-eb4f-479e-8e8f-3beb257e632f" providerId="ADAL" clId="{C1CD08AF-787C-4818-B0DB-75E27ADC615A}" dt="2020-05-28T20:07:28.193" v="277" actId="338"/>
          <ac:spMkLst>
            <pc:docMk/>
            <pc:sldMk cId="1648938442" sldId="287"/>
            <ac:spMk id="371" creationId="{D532D8FF-8203-49C6-B95D-05DDB95B71C6}"/>
          </ac:spMkLst>
        </pc:spChg>
        <pc:spChg chg="mod">
          <ac:chgData name="Danny Young" userId="cb0f4ce2-eb4f-479e-8e8f-3beb257e632f" providerId="ADAL" clId="{C1CD08AF-787C-4818-B0DB-75E27ADC615A}" dt="2020-05-28T20:07:28.193" v="277" actId="338"/>
          <ac:spMkLst>
            <pc:docMk/>
            <pc:sldMk cId="1648938442" sldId="287"/>
            <ac:spMk id="372" creationId="{7B1859D4-CB27-43EF-B0AE-51777DF166D4}"/>
          </ac:spMkLst>
        </pc:spChg>
        <pc:spChg chg="mod">
          <ac:chgData name="Danny Young" userId="cb0f4ce2-eb4f-479e-8e8f-3beb257e632f" providerId="ADAL" clId="{C1CD08AF-787C-4818-B0DB-75E27ADC615A}" dt="2020-05-28T20:07:28.193" v="277" actId="338"/>
          <ac:spMkLst>
            <pc:docMk/>
            <pc:sldMk cId="1648938442" sldId="287"/>
            <ac:spMk id="373" creationId="{C0A83048-C405-4637-AA18-DAD859AC5D06}"/>
          </ac:spMkLst>
        </pc:spChg>
        <pc:spChg chg="mod">
          <ac:chgData name="Danny Young" userId="cb0f4ce2-eb4f-479e-8e8f-3beb257e632f" providerId="ADAL" clId="{C1CD08AF-787C-4818-B0DB-75E27ADC615A}" dt="2020-05-28T20:07:28.193" v="277" actId="338"/>
          <ac:spMkLst>
            <pc:docMk/>
            <pc:sldMk cId="1648938442" sldId="287"/>
            <ac:spMk id="374" creationId="{D1D6AFFD-AFAC-4911-9649-CF8FE2438ED3}"/>
          </ac:spMkLst>
        </pc:spChg>
        <pc:spChg chg="mod">
          <ac:chgData name="Danny Young" userId="cb0f4ce2-eb4f-479e-8e8f-3beb257e632f" providerId="ADAL" clId="{C1CD08AF-787C-4818-B0DB-75E27ADC615A}" dt="2020-05-28T20:07:28.193" v="277" actId="338"/>
          <ac:spMkLst>
            <pc:docMk/>
            <pc:sldMk cId="1648938442" sldId="287"/>
            <ac:spMk id="375" creationId="{367B339C-295D-4F97-9893-391A5BD76BF8}"/>
          </ac:spMkLst>
        </pc:spChg>
        <pc:spChg chg="mod">
          <ac:chgData name="Danny Young" userId="cb0f4ce2-eb4f-479e-8e8f-3beb257e632f" providerId="ADAL" clId="{C1CD08AF-787C-4818-B0DB-75E27ADC615A}" dt="2020-05-28T20:07:28.193" v="277" actId="338"/>
          <ac:spMkLst>
            <pc:docMk/>
            <pc:sldMk cId="1648938442" sldId="287"/>
            <ac:spMk id="376" creationId="{3FAEFFB3-484B-48BD-BF54-B4489E7B21AF}"/>
          </ac:spMkLst>
        </pc:spChg>
        <pc:spChg chg="mod">
          <ac:chgData name="Danny Young" userId="cb0f4ce2-eb4f-479e-8e8f-3beb257e632f" providerId="ADAL" clId="{C1CD08AF-787C-4818-B0DB-75E27ADC615A}" dt="2020-05-28T20:07:28.193" v="277" actId="338"/>
          <ac:spMkLst>
            <pc:docMk/>
            <pc:sldMk cId="1648938442" sldId="287"/>
            <ac:spMk id="377" creationId="{5E0F23C0-41DA-403D-BF2A-15F3B1EF95AE}"/>
          </ac:spMkLst>
        </pc:spChg>
        <pc:spChg chg="del mod">
          <ac:chgData name="Danny Young" userId="cb0f4ce2-eb4f-479e-8e8f-3beb257e632f" providerId="ADAL" clId="{C1CD08AF-787C-4818-B0DB-75E27ADC615A}" dt="2020-05-28T20:08:30.130" v="286" actId="478"/>
          <ac:spMkLst>
            <pc:docMk/>
            <pc:sldMk cId="1648938442" sldId="287"/>
            <ac:spMk id="378" creationId="{D21A7A9D-738C-4CED-A3B4-1441F6274535}"/>
          </ac:spMkLst>
        </pc:spChg>
        <pc:spChg chg="mod">
          <ac:chgData name="Danny Young" userId="cb0f4ce2-eb4f-479e-8e8f-3beb257e632f" providerId="ADAL" clId="{C1CD08AF-787C-4818-B0DB-75E27ADC615A}" dt="2020-05-28T20:07:28.193" v="277" actId="338"/>
          <ac:spMkLst>
            <pc:docMk/>
            <pc:sldMk cId="1648938442" sldId="287"/>
            <ac:spMk id="379" creationId="{F32E1360-0CDC-43B8-9EF8-40DD099DE3E0}"/>
          </ac:spMkLst>
        </pc:spChg>
        <pc:spChg chg="mod">
          <ac:chgData name="Danny Young" userId="cb0f4ce2-eb4f-479e-8e8f-3beb257e632f" providerId="ADAL" clId="{C1CD08AF-787C-4818-B0DB-75E27ADC615A}" dt="2020-05-28T20:07:28.193" v="277" actId="338"/>
          <ac:spMkLst>
            <pc:docMk/>
            <pc:sldMk cId="1648938442" sldId="287"/>
            <ac:spMk id="380" creationId="{9FEF1620-A624-4B27-B29A-737C1838DC2C}"/>
          </ac:spMkLst>
        </pc:spChg>
        <pc:spChg chg="mod">
          <ac:chgData name="Danny Young" userId="cb0f4ce2-eb4f-479e-8e8f-3beb257e632f" providerId="ADAL" clId="{C1CD08AF-787C-4818-B0DB-75E27ADC615A}" dt="2020-05-28T20:07:28.193" v="277" actId="338"/>
          <ac:spMkLst>
            <pc:docMk/>
            <pc:sldMk cId="1648938442" sldId="287"/>
            <ac:spMk id="381" creationId="{3090AB4F-8F75-4199-8361-5EE95C7F5FBE}"/>
          </ac:spMkLst>
        </pc:spChg>
        <pc:spChg chg="mod">
          <ac:chgData name="Danny Young" userId="cb0f4ce2-eb4f-479e-8e8f-3beb257e632f" providerId="ADAL" clId="{C1CD08AF-787C-4818-B0DB-75E27ADC615A}" dt="2020-05-28T20:07:28.193" v="277" actId="338"/>
          <ac:spMkLst>
            <pc:docMk/>
            <pc:sldMk cId="1648938442" sldId="287"/>
            <ac:spMk id="382" creationId="{110689F4-DD17-4B87-A4BF-C0568FC007E9}"/>
          </ac:spMkLst>
        </pc:spChg>
        <pc:spChg chg="mod">
          <ac:chgData name="Danny Young" userId="cb0f4ce2-eb4f-479e-8e8f-3beb257e632f" providerId="ADAL" clId="{C1CD08AF-787C-4818-B0DB-75E27ADC615A}" dt="2020-05-28T20:07:28.193" v="277" actId="338"/>
          <ac:spMkLst>
            <pc:docMk/>
            <pc:sldMk cId="1648938442" sldId="287"/>
            <ac:spMk id="383" creationId="{27B7371E-56FE-498A-A0A0-158E3E37E0DE}"/>
          </ac:spMkLst>
        </pc:spChg>
        <pc:spChg chg="mod">
          <ac:chgData name="Danny Young" userId="cb0f4ce2-eb4f-479e-8e8f-3beb257e632f" providerId="ADAL" clId="{C1CD08AF-787C-4818-B0DB-75E27ADC615A}" dt="2020-05-28T20:07:28.193" v="277" actId="338"/>
          <ac:spMkLst>
            <pc:docMk/>
            <pc:sldMk cId="1648938442" sldId="287"/>
            <ac:spMk id="384" creationId="{C01BA5B1-7B9F-48E8-95FB-A942D9A502C3}"/>
          </ac:spMkLst>
        </pc:spChg>
        <pc:spChg chg="mod">
          <ac:chgData name="Danny Young" userId="cb0f4ce2-eb4f-479e-8e8f-3beb257e632f" providerId="ADAL" clId="{C1CD08AF-787C-4818-B0DB-75E27ADC615A}" dt="2020-05-28T20:07:28.193" v="277" actId="338"/>
          <ac:spMkLst>
            <pc:docMk/>
            <pc:sldMk cId="1648938442" sldId="287"/>
            <ac:spMk id="385" creationId="{F2BC4CDF-A7F8-4225-B7E4-FFC00FAA29B1}"/>
          </ac:spMkLst>
        </pc:spChg>
        <pc:spChg chg="mod">
          <ac:chgData name="Danny Young" userId="cb0f4ce2-eb4f-479e-8e8f-3beb257e632f" providerId="ADAL" clId="{C1CD08AF-787C-4818-B0DB-75E27ADC615A}" dt="2020-05-28T20:07:28.193" v="277" actId="338"/>
          <ac:spMkLst>
            <pc:docMk/>
            <pc:sldMk cId="1648938442" sldId="287"/>
            <ac:spMk id="386" creationId="{D3736D68-119C-4FD5-B870-F870000B3CF1}"/>
          </ac:spMkLst>
        </pc:spChg>
        <pc:spChg chg="mod">
          <ac:chgData name="Danny Young" userId="cb0f4ce2-eb4f-479e-8e8f-3beb257e632f" providerId="ADAL" clId="{C1CD08AF-787C-4818-B0DB-75E27ADC615A}" dt="2020-05-28T20:07:28.193" v="277" actId="338"/>
          <ac:spMkLst>
            <pc:docMk/>
            <pc:sldMk cId="1648938442" sldId="287"/>
            <ac:spMk id="387" creationId="{920A003A-A1FC-4155-81D4-715E82B5ED26}"/>
          </ac:spMkLst>
        </pc:spChg>
        <pc:spChg chg="mod">
          <ac:chgData name="Danny Young" userId="cb0f4ce2-eb4f-479e-8e8f-3beb257e632f" providerId="ADAL" clId="{C1CD08AF-787C-4818-B0DB-75E27ADC615A}" dt="2020-05-28T20:07:28.193" v="277" actId="338"/>
          <ac:spMkLst>
            <pc:docMk/>
            <pc:sldMk cId="1648938442" sldId="287"/>
            <ac:spMk id="388" creationId="{B8FBBF66-5120-4F4E-9499-2432E4FA1D9F}"/>
          </ac:spMkLst>
        </pc:spChg>
        <pc:spChg chg="mod">
          <ac:chgData name="Danny Young" userId="cb0f4ce2-eb4f-479e-8e8f-3beb257e632f" providerId="ADAL" clId="{C1CD08AF-787C-4818-B0DB-75E27ADC615A}" dt="2020-05-28T20:07:28.193" v="277" actId="338"/>
          <ac:spMkLst>
            <pc:docMk/>
            <pc:sldMk cId="1648938442" sldId="287"/>
            <ac:spMk id="389" creationId="{0AEDF072-A66C-4984-9EAF-7C4C5C081F05}"/>
          </ac:spMkLst>
        </pc:spChg>
        <pc:spChg chg="mod">
          <ac:chgData name="Danny Young" userId="cb0f4ce2-eb4f-479e-8e8f-3beb257e632f" providerId="ADAL" clId="{C1CD08AF-787C-4818-B0DB-75E27ADC615A}" dt="2020-05-28T20:07:28.193" v="277" actId="338"/>
          <ac:spMkLst>
            <pc:docMk/>
            <pc:sldMk cId="1648938442" sldId="287"/>
            <ac:spMk id="390" creationId="{7E9517A7-347B-4823-9544-AE5EED33DB72}"/>
          </ac:spMkLst>
        </pc:spChg>
        <pc:spChg chg="mod">
          <ac:chgData name="Danny Young" userId="cb0f4ce2-eb4f-479e-8e8f-3beb257e632f" providerId="ADAL" clId="{C1CD08AF-787C-4818-B0DB-75E27ADC615A}" dt="2020-05-28T20:07:28.193" v="277" actId="338"/>
          <ac:spMkLst>
            <pc:docMk/>
            <pc:sldMk cId="1648938442" sldId="287"/>
            <ac:spMk id="391" creationId="{C8EE3AC9-4863-47C2-88B3-8F5AD313E534}"/>
          </ac:spMkLst>
        </pc:spChg>
        <pc:spChg chg="mod">
          <ac:chgData name="Danny Young" userId="cb0f4ce2-eb4f-479e-8e8f-3beb257e632f" providerId="ADAL" clId="{C1CD08AF-787C-4818-B0DB-75E27ADC615A}" dt="2020-05-28T20:07:28.193" v="277" actId="338"/>
          <ac:spMkLst>
            <pc:docMk/>
            <pc:sldMk cId="1648938442" sldId="287"/>
            <ac:spMk id="392" creationId="{C8F05E26-B5B4-40AF-90E4-7F8CF24CBCE6}"/>
          </ac:spMkLst>
        </pc:spChg>
        <pc:spChg chg="mod">
          <ac:chgData name="Danny Young" userId="cb0f4ce2-eb4f-479e-8e8f-3beb257e632f" providerId="ADAL" clId="{C1CD08AF-787C-4818-B0DB-75E27ADC615A}" dt="2020-05-28T20:07:28.193" v="277" actId="338"/>
          <ac:spMkLst>
            <pc:docMk/>
            <pc:sldMk cId="1648938442" sldId="287"/>
            <ac:spMk id="393" creationId="{D2BB43EB-26E6-4864-9039-4E23005FC91A}"/>
          </ac:spMkLst>
        </pc:spChg>
        <pc:spChg chg="mod">
          <ac:chgData name="Danny Young" userId="cb0f4ce2-eb4f-479e-8e8f-3beb257e632f" providerId="ADAL" clId="{C1CD08AF-787C-4818-B0DB-75E27ADC615A}" dt="2020-05-28T20:07:28.193" v="277" actId="338"/>
          <ac:spMkLst>
            <pc:docMk/>
            <pc:sldMk cId="1648938442" sldId="287"/>
            <ac:spMk id="394" creationId="{9038FB44-674E-4FDF-8093-2BC33414DE96}"/>
          </ac:spMkLst>
        </pc:spChg>
        <pc:spChg chg="mod">
          <ac:chgData name="Danny Young" userId="cb0f4ce2-eb4f-479e-8e8f-3beb257e632f" providerId="ADAL" clId="{C1CD08AF-787C-4818-B0DB-75E27ADC615A}" dt="2020-05-28T20:07:28.193" v="277" actId="338"/>
          <ac:spMkLst>
            <pc:docMk/>
            <pc:sldMk cId="1648938442" sldId="287"/>
            <ac:spMk id="395" creationId="{67A219A7-8E94-4C46-8A9B-7047B29BCB89}"/>
          </ac:spMkLst>
        </pc:spChg>
        <pc:spChg chg="mod">
          <ac:chgData name="Danny Young" userId="cb0f4ce2-eb4f-479e-8e8f-3beb257e632f" providerId="ADAL" clId="{C1CD08AF-787C-4818-B0DB-75E27ADC615A}" dt="2020-05-28T20:07:28.193" v="277" actId="338"/>
          <ac:spMkLst>
            <pc:docMk/>
            <pc:sldMk cId="1648938442" sldId="287"/>
            <ac:spMk id="396" creationId="{72E5B4CE-94BA-4F10-A949-8B95E93B5560}"/>
          </ac:spMkLst>
        </pc:spChg>
        <pc:spChg chg="mod">
          <ac:chgData name="Danny Young" userId="cb0f4ce2-eb4f-479e-8e8f-3beb257e632f" providerId="ADAL" clId="{C1CD08AF-787C-4818-B0DB-75E27ADC615A}" dt="2020-05-28T20:07:28.193" v="277" actId="338"/>
          <ac:spMkLst>
            <pc:docMk/>
            <pc:sldMk cId="1648938442" sldId="287"/>
            <ac:spMk id="397" creationId="{2C7767CB-C5A5-4EC9-9B1B-019CC909DE85}"/>
          </ac:spMkLst>
        </pc:spChg>
        <pc:spChg chg="mod">
          <ac:chgData name="Danny Young" userId="cb0f4ce2-eb4f-479e-8e8f-3beb257e632f" providerId="ADAL" clId="{C1CD08AF-787C-4818-B0DB-75E27ADC615A}" dt="2020-05-28T20:07:28.193" v="277" actId="338"/>
          <ac:spMkLst>
            <pc:docMk/>
            <pc:sldMk cId="1648938442" sldId="287"/>
            <ac:spMk id="398" creationId="{1EC2AE89-8490-44B3-B5B5-CE6A175A13BC}"/>
          </ac:spMkLst>
        </pc:spChg>
        <pc:spChg chg="mod">
          <ac:chgData name="Danny Young" userId="cb0f4ce2-eb4f-479e-8e8f-3beb257e632f" providerId="ADAL" clId="{C1CD08AF-787C-4818-B0DB-75E27ADC615A}" dt="2020-05-28T20:07:28.193" v="277" actId="338"/>
          <ac:spMkLst>
            <pc:docMk/>
            <pc:sldMk cId="1648938442" sldId="287"/>
            <ac:spMk id="399" creationId="{AF210117-F6B8-45C7-869A-A1815FE1BC51}"/>
          </ac:spMkLst>
        </pc:spChg>
        <pc:spChg chg="mod">
          <ac:chgData name="Danny Young" userId="cb0f4ce2-eb4f-479e-8e8f-3beb257e632f" providerId="ADAL" clId="{C1CD08AF-787C-4818-B0DB-75E27ADC615A}" dt="2020-05-28T20:07:28.193" v="277" actId="338"/>
          <ac:spMkLst>
            <pc:docMk/>
            <pc:sldMk cId="1648938442" sldId="287"/>
            <ac:spMk id="400" creationId="{D40DCEE8-8815-4CF1-93B1-EACBC0180197}"/>
          </ac:spMkLst>
        </pc:spChg>
        <pc:spChg chg="mod">
          <ac:chgData name="Danny Young" userId="cb0f4ce2-eb4f-479e-8e8f-3beb257e632f" providerId="ADAL" clId="{C1CD08AF-787C-4818-B0DB-75E27ADC615A}" dt="2020-05-28T20:07:28.193" v="277" actId="338"/>
          <ac:spMkLst>
            <pc:docMk/>
            <pc:sldMk cId="1648938442" sldId="287"/>
            <ac:spMk id="401" creationId="{12D5A8E1-9670-4571-879D-4BB35E8F23B1}"/>
          </ac:spMkLst>
        </pc:spChg>
        <pc:spChg chg="mod">
          <ac:chgData name="Danny Young" userId="cb0f4ce2-eb4f-479e-8e8f-3beb257e632f" providerId="ADAL" clId="{C1CD08AF-787C-4818-B0DB-75E27ADC615A}" dt="2020-05-28T20:07:28.193" v="277" actId="338"/>
          <ac:spMkLst>
            <pc:docMk/>
            <pc:sldMk cId="1648938442" sldId="287"/>
            <ac:spMk id="402" creationId="{5819F97F-A753-4540-A9BD-3484517CC950}"/>
          </ac:spMkLst>
        </pc:spChg>
        <pc:spChg chg="mod">
          <ac:chgData name="Danny Young" userId="cb0f4ce2-eb4f-479e-8e8f-3beb257e632f" providerId="ADAL" clId="{C1CD08AF-787C-4818-B0DB-75E27ADC615A}" dt="2020-05-28T20:07:28.193" v="277" actId="338"/>
          <ac:spMkLst>
            <pc:docMk/>
            <pc:sldMk cId="1648938442" sldId="287"/>
            <ac:spMk id="403" creationId="{6C67A542-188A-4A1A-A774-032AA9799C77}"/>
          </ac:spMkLst>
        </pc:spChg>
        <pc:spChg chg="mod">
          <ac:chgData name="Danny Young" userId="cb0f4ce2-eb4f-479e-8e8f-3beb257e632f" providerId="ADAL" clId="{C1CD08AF-787C-4818-B0DB-75E27ADC615A}" dt="2020-05-28T20:07:28.193" v="277" actId="338"/>
          <ac:spMkLst>
            <pc:docMk/>
            <pc:sldMk cId="1648938442" sldId="287"/>
            <ac:spMk id="404" creationId="{35EF5E17-DBC6-4FEF-A8BB-2526F1203E09}"/>
          </ac:spMkLst>
        </pc:spChg>
        <pc:spChg chg="mod">
          <ac:chgData name="Danny Young" userId="cb0f4ce2-eb4f-479e-8e8f-3beb257e632f" providerId="ADAL" clId="{C1CD08AF-787C-4818-B0DB-75E27ADC615A}" dt="2020-05-28T20:07:28.193" v="277" actId="338"/>
          <ac:spMkLst>
            <pc:docMk/>
            <pc:sldMk cId="1648938442" sldId="287"/>
            <ac:spMk id="405" creationId="{A8FEF450-F00B-483D-A125-11B05CD579C5}"/>
          </ac:spMkLst>
        </pc:spChg>
        <pc:spChg chg="mod">
          <ac:chgData name="Danny Young" userId="cb0f4ce2-eb4f-479e-8e8f-3beb257e632f" providerId="ADAL" clId="{C1CD08AF-787C-4818-B0DB-75E27ADC615A}" dt="2020-05-28T20:07:28.193" v="277" actId="338"/>
          <ac:spMkLst>
            <pc:docMk/>
            <pc:sldMk cId="1648938442" sldId="287"/>
            <ac:spMk id="406" creationId="{0C09DF91-F5A8-4DB6-90A2-8B00AED70680}"/>
          </ac:spMkLst>
        </pc:spChg>
        <pc:spChg chg="mod">
          <ac:chgData name="Danny Young" userId="cb0f4ce2-eb4f-479e-8e8f-3beb257e632f" providerId="ADAL" clId="{C1CD08AF-787C-4818-B0DB-75E27ADC615A}" dt="2020-05-28T20:07:28.193" v="277" actId="338"/>
          <ac:spMkLst>
            <pc:docMk/>
            <pc:sldMk cId="1648938442" sldId="287"/>
            <ac:spMk id="407" creationId="{E2E60E05-2767-4D60-A4D2-177B823669C8}"/>
          </ac:spMkLst>
        </pc:spChg>
        <pc:spChg chg="mod">
          <ac:chgData name="Danny Young" userId="cb0f4ce2-eb4f-479e-8e8f-3beb257e632f" providerId="ADAL" clId="{C1CD08AF-787C-4818-B0DB-75E27ADC615A}" dt="2020-05-28T20:07:28.193" v="277" actId="338"/>
          <ac:spMkLst>
            <pc:docMk/>
            <pc:sldMk cId="1648938442" sldId="287"/>
            <ac:spMk id="408" creationId="{0FDB856E-8AFD-4331-8958-7DF9C405AD7F}"/>
          </ac:spMkLst>
        </pc:spChg>
        <pc:spChg chg="mod">
          <ac:chgData name="Danny Young" userId="cb0f4ce2-eb4f-479e-8e8f-3beb257e632f" providerId="ADAL" clId="{C1CD08AF-787C-4818-B0DB-75E27ADC615A}" dt="2020-05-28T20:07:28.193" v="277" actId="338"/>
          <ac:spMkLst>
            <pc:docMk/>
            <pc:sldMk cId="1648938442" sldId="287"/>
            <ac:spMk id="409" creationId="{DD0F89E0-7BFB-4D32-9B1C-214C8952E206}"/>
          </ac:spMkLst>
        </pc:spChg>
        <pc:spChg chg="mod">
          <ac:chgData name="Danny Young" userId="cb0f4ce2-eb4f-479e-8e8f-3beb257e632f" providerId="ADAL" clId="{C1CD08AF-787C-4818-B0DB-75E27ADC615A}" dt="2020-05-28T20:07:28.193" v="277" actId="338"/>
          <ac:spMkLst>
            <pc:docMk/>
            <pc:sldMk cId="1648938442" sldId="287"/>
            <ac:spMk id="410" creationId="{36DDA971-1CC1-4C5A-995C-8BE349E15CA7}"/>
          </ac:spMkLst>
        </pc:spChg>
        <pc:spChg chg="mod">
          <ac:chgData name="Danny Young" userId="cb0f4ce2-eb4f-479e-8e8f-3beb257e632f" providerId="ADAL" clId="{C1CD08AF-787C-4818-B0DB-75E27ADC615A}" dt="2020-05-28T20:07:28.193" v="277" actId="338"/>
          <ac:spMkLst>
            <pc:docMk/>
            <pc:sldMk cId="1648938442" sldId="287"/>
            <ac:spMk id="411" creationId="{EFB549D2-C202-45DF-82F3-35FCA8AF4C8F}"/>
          </ac:spMkLst>
        </pc:spChg>
        <pc:spChg chg="mod">
          <ac:chgData name="Danny Young" userId="cb0f4ce2-eb4f-479e-8e8f-3beb257e632f" providerId="ADAL" clId="{C1CD08AF-787C-4818-B0DB-75E27ADC615A}" dt="2020-05-28T20:07:28.193" v="277" actId="338"/>
          <ac:spMkLst>
            <pc:docMk/>
            <pc:sldMk cId="1648938442" sldId="287"/>
            <ac:spMk id="412" creationId="{A9556BC4-82F4-4A03-BB17-E330009C442C}"/>
          </ac:spMkLst>
        </pc:spChg>
        <pc:spChg chg="mod">
          <ac:chgData name="Danny Young" userId="cb0f4ce2-eb4f-479e-8e8f-3beb257e632f" providerId="ADAL" clId="{C1CD08AF-787C-4818-B0DB-75E27ADC615A}" dt="2020-05-28T20:07:28.193" v="277" actId="338"/>
          <ac:spMkLst>
            <pc:docMk/>
            <pc:sldMk cId="1648938442" sldId="287"/>
            <ac:spMk id="413" creationId="{A05F3E55-DC0A-4B9F-AF42-377C6334FD7E}"/>
          </ac:spMkLst>
        </pc:spChg>
        <pc:spChg chg="mod">
          <ac:chgData name="Danny Young" userId="cb0f4ce2-eb4f-479e-8e8f-3beb257e632f" providerId="ADAL" clId="{C1CD08AF-787C-4818-B0DB-75E27ADC615A}" dt="2020-05-28T20:07:28.193" v="277" actId="338"/>
          <ac:spMkLst>
            <pc:docMk/>
            <pc:sldMk cId="1648938442" sldId="287"/>
            <ac:spMk id="414" creationId="{90D2FF66-8CED-40A0-8F35-B13B00074F0A}"/>
          </ac:spMkLst>
        </pc:spChg>
        <pc:spChg chg="mod">
          <ac:chgData name="Danny Young" userId="cb0f4ce2-eb4f-479e-8e8f-3beb257e632f" providerId="ADAL" clId="{C1CD08AF-787C-4818-B0DB-75E27ADC615A}" dt="2020-05-28T20:07:28.193" v="277" actId="338"/>
          <ac:spMkLst>
            <pc:docMk/>
            <pc:sldMk cId="1648938442" sldId="287"/>
            <ac:spMk id="415" creationId="{642694A2-1AC6-4DEE-9804-C6D9E8DF6434}"/>
          </ac:spMkLst>
        </pc:spChg>
        <pc:spChg chg="mod">
          <ac:chgData name="Danny Young" userId="cb0f4ce2-eb4f-479e-8e8f-3beb257e632f" providerId="ADAL" clId="{C1CD08AF-787C-4818-B0DB-75E27ADC615A}" dt="2020-05-28T20:07:28.193" v="277" actId="338"/>
          <ac:spMkLst>
            <pc:docMk/>
            <pc:sldMk cId="1648938442" sldId="287"/>
            <ac:spMk id="416" creationId="{62B000BE-8F6A-4119-811A-291EB0E877B9}"/>
          </ac:spMkLst>
        </pc:spChg>
        <pc:spChg chg="mod">
          <ac:chgData name="Danny Young" userId="cb0f4ce2-eb4f-479e-8e8f-3beb257e632f" providerId="ADAL" clId="{C1CD08AF-787C-4818-B0DB-75E27ADC615A}" dt="2020-05-28T20:07:28.193" v="277" actId="338"/>
          <ac:spMkLst>
            <pc:docMk/>
            <pc:sldMk cId="1648938442" sldId="287"/>
            <ac:spMk id="417" creationId="{E7F5FABE-AE87-403D-A8D5-F557205D4A78}"/>
          </ac:spMkLst>
        </pc:spChg>
        <pc:spChg chg="mod">
          <ac:chgData name="Danny Young" userId="cb0f4ce2-eb4f-479e-8e8f-3beb257e632f" providerId="ADAL" clId="{C1CD08AF-787C-4818-B0DB-75E27ADC615A}" dt="2020-05-28T20:07:28.193" v="277" actId="338"/>
          <ac:spMkLst>
            <pc:docMk/>
            <pc:sldMk cId="1648938442" sldId="287"/>
            <ac:spMk id="418" creationId="{6F6933C3-73F0-4E87-9B3F-C50C459A022C}"/>
          </ac:spMkLst>
        </pc:spChg>
        <pc:spChg chg="mod">
          <ac:chgData name="Danny Young" userId="cb0f4ce2-eb4f-479e-8e8f-3beb257e632f" providerId="ADAL" clId="{C1CD08AF-787C-4818-B0DB-75E27ADC615A}" dt="2020-05-28T20:07:28.193" v="277" actId="338"/>
          <ac:spMkLst>
            <pc:docMk/>
            <pc:sldMk cId="1648938442" sldId="287"/>
            <ac:spMk id="419" creationId="{FCE1D08B-14AA-44BB-AC33-8426F9DF7C70}"/>
          </ac:spMkLst>
        </pc:spChg>
        <pc:spChg chg="mod">
          <ac:chgData name="Danny Young" userId="cb0f4ce2-eb4f-479e-8e8f-3beb257e632f" providerId="ADAL" clId="{C1CD08AF-787C-4818-B0DB-75E27ADC615A}" dt="2020-05-28T20:07:28.193" v="277" actId="338"/>
          <ac:spMkLst>
            <pc:docMk/>
            <pc:sldMk cId="1648938442" sldId="287"/>
            <ac:spMk id="420" creationId="{203DB0F0-BB45-40C9-8B83-01B0B8E287BB}"/>
          </ac:spMkLst>
        </pc:spChg>
        <pc:spChg chg="mod">
          <ac:chgData name="Danny Young" userId="cb0f4ce2-eb4f-479e-8e8f-3beb257e632f" providerId="ADAL" clId="{C1CD08AF-787C-4818-B0DB-75E27ADC615A}" dt="2020-05-28T20:07:28.193" v="277" actId="338"/>
          <ac:spMkLst>
            <pc:docMk/>
            <pc:sldMk cId="1648938442" sldId="287"/>
            <ac:spMk id="421" creationId="{41583C6B-375A-4D67-B233-02DF8A6E4E2E}"/>
          </ac:spMkLst>
        </pc:spChg>
        <pc:spChg chg="mod">
          <ac:chgData name="Danny Young" userId="cb0f4ce2-eb4f-479e-8e8f-3beb257e632f" providerId="ADAL" clId="{C1CD08AF-787C-4818-B0DB-75E27ADC615A}" dt="2020-05-28T20:07:28.193" v="277" actId="338"/>
          <ac:spMkLst>
            <pc:docMk/>
            <pc:sldMk cId="1648938442" sldId="287"/>
            <ac:spMk id="422" creationId="{18A7D29A-7ED3-449A-8A05-91D18B6443FA}"/>
          </ac:spMkLst>
        </pc:spChg>
        <pc:spChg chg="mod">
          <ac:chgData name="Danny Young" userId="cb0f4ce2-eb4f-479e-8e8f-3beb257e632f" providerId="ADAL" clId="{C1CD08AF-787C-4818-B0DB-75E27ADC615A}" dt="2020-05-28T20:07:28.193" v="277" actId="338"/>
          <ac:spMkLst>
            <pc:docMk/>
            <pc:sldMk cId="1648938442" sldId="287"/>
            <ac:spMk id="423" creationId="{211380E6-9220-4825-BC7E-BBA00004834D}"/>
          </ac:spMkLst>
        </pc:spChg>
        <pc:spChg chg="mod">
          <ac:chgData name="Danny Young" userId="cb0f4ce2-eb4f-479e-8e8f-3beb257e632f" providerId="ADAL" clId="{C1CD08AF-787C-4818-B0DB-75E27ADC615A}" dt="2020-05-28T20:07:28.193" v="277" actId="338"/>
          <ac:spMkLst>
            <pc:docMk/>
            <pc:sldMk cId="1648938442" sldId="287"/>
            <ac:spMk id="424" creationId="{023F47FE-732F-4CEA-8A76-6A432C2EED3F}"/>
          </ac:spMkLst>
        </pc:spChg>
        <pc:spChg chg="mod">
          <ac:chgData name="Danny Young" userId="cb0f4ce2-eb4f-479e-8e8f-3beb257e632f" providerId="ADAL" clId="{C1CD08AF-787C-4818-B0DB-75E27ADC615A}" dt="2020-05-28T20:07:28.193" v="277" actId="338"/>
          <ac:spMkLst>
            <pc:docMk/>
            <pc:sldMk cId="1648938442" sldId="287"/>
            <ac:spMk id="425" creationId="{C1A56E64-802B-4CC2-AD6C-33B0000A9676}"/>
          </ac:spMkLst>
        </pc:spChg>
        <pc:spChg chg="mod">
          <ac:chgData name="Danny Young" userId="cb0f4ce2-eb4f-479e-8e8f-3beb257e632f" providerId="ADAL" clId="{C1CD08AF-787C-4818-B0DB-75E27ADC615A}" dt="2020-05-28T20:07:28.193" v="277" actId="338"/>
          <ac:spMkLst>
            <pc:docMk/>
            <pc:sldMk cId="1648938442" sldId="287"/>
            <ac:spMk id="426" creationId="{FC47F64B-8FD5-49A7-AF8C-C1432D602D95}"/>
          </ac:spMkLst>
        </pc:spChg>
        <pc:spChg chg="mod">
          <ac:chgData name="Danny Young" userId="cb0f4ce2-eb4f-479e-8e8f-3beb257e632f" providerId="ADAL" clId="{C1CD08AF-787C-4818-B0DB-75E27ADC615A}" dt="2020-05-28T20:07:28.193" v="277" actId="338"/>
          <ac:spMkLst>
            <pc:docMk/>
            <pc:sldMk cId="1648938442" sldId="287"/>
            <ac:spMk id="427" creationId="{FC499943-DD18-48EC-9AE5-DA4593C0E40F}"/>
          </ac:spMkLst>
        </pc:spChg>
        <pc:spChg chg="mod">
          <ac:chgData name="Danny Young" userId="cb0f4ce2-eb4f-479e-8e8f-3beb257e632f" providerId="ADAL" clId="{C1CD08AF-787C-4818-B0DB-75E27ADC615A}" dt="2020-05-28T20:07:28.193" v="277" actId="338"/>
          <ac:spMkLst>
            <pc:docMk/>
            <pc:sldMk cId="1648938442" sldId="287"/>
            <ac:spMk id="428" creationId="{76A44534-20DE-4455-8F7F-A753BA207579}"/>
          </ac:spMkLst>
        </pc:spChg>
        <pc:spChg chg="mod">
          <ac:chgData name="Danny Young" userId="cb0f4ce2-eb4f-479e-8e8f-3beb257e632f" providerId="ADAL" clId="{C1CD08AF-787C-4818-B0DB-75E27ADC615A}" dt="2020-05-28T20:07:28.193" v="277" actId="338"/>
          <ac:spMkLst>
            <pc:docMk/>
            <pc:sldMk cId="1648938442" sldId="287"/>
            <ac:spMk id="429" creationId="{104985AD-6D87-4A31-8758-862FD2F0780B}"/>
          </ac:spMkLst>
        </pc:spChg>
        <pc:spChg chg="mod">
          <ac:chgData name="Danny Young" userId="cb0f4ce2-eb4f-479e-8e8f-3beb257e632f" providerId="ADAL" clId="{C1CD08AF-787C-4818-B0DB-75E27ADC615A}" dt="2020-05-28T20:07:28.193" v="277" actId="338"/>
          <ac:spMkLst>
            <pc:docMk/>
            <pc:sldMk cId="1648938442" sldId="287"/>
            <ac:spMk id="430" creationId="{F9848A2D-F6C2-460E-9FBA-602CA592ABC0}"/>
          </ac:spMkLst>
        </pc:spChg>
        <pc:spChg chg="mod">
          <ac:chgData name="Danny Young" userId="cb0f4ce2-eb4f-479e-8e8f-3beb257e632f" providerId="ADAL" clId="{C1CD08AF-787C-4818-B0DB-75E27ADC615A}" dt="2020-05-28T20:07:28.193" v="277" actId="338"/>
          <ac:spMkLst>
            <pc:docMk/>
            <pc:sldMk cId="1648938442" sldId="287"/>
            <ac:spMk id="431" creationId="{DE118886-44FE-4974-B0B1-AB26DD61402E}"/>
          </ac:spMkLst>
        </pc:spChg>
        <pc:spChg chg="mod">
          <ac:chgData name="Danny Young" userId="cb0f4ce2-eb4f-479e-8e8f-3beb257e632f" providerId="ADAL" clId="{C1CD08AF-787C-4818-B0DB-75E27ADC615A}" dt="2020-05-28T20:07:28.193" v="277" actId="338"/>
          <ac:spMkLst>
            <pc:docMk/>
            <pc:sldMk cId="1648938442" sldId="287"/>
            <ac:spMk id="432" creationId="{E9C73C87-C711-4634-8B5C-10F6285F9075}"/>
          </ac:spMkLst>
        </pc:spChg>
        <pc:spChg chg="mod">
          <ac:chgData name="Danny Young" userId="cb0f4ce2-eb4f-479e-8e8f-3beb257e632f" providerId="ADAL" clId="{C1CD08AF-787C-4818-B0DB-75E27ADC615A}" dt="2020-05-28T20:07:28.193" v="277" actId="338"/>
          <ac:spMkLst>
            <pc:docMk/>
            <pc:sldMk cId="1648938442" sldId="287"/>
            <ac:spMk id="433" creationId="{C1FF163E-006E-4C3A-9D5A-F93197B5B41D}"/>
          </ac:spMkLst>
        </pc:spChg>
        <pc:spChg chg="mod">
          <ac:chgData name="Danny Young" userId="cb0f4ce2-eb4f-479e-8e8f-3beb257e632f" providerId="ADAL" clId="{C1CD08AF-787C-4818-B0DB-75E27ADC615A}" dt="2020-05-28T20:07:28.193" v="277" actId="338"/>
          <ac:spMkLst>
            <pc:docMk/>
            <pc:sldMk cId="1648938442" sldId="287"/>
            <ac:spMk id="434" creationId="{ECC47FEB-E3DF-43DB-833E-6942B8DFE0FE}"/>
          </ac:spMkLst>
        </pc:spChg>
        <pc:spChg chg="mod">
          <ac:chgData name="Danny Young" userId="cb0f4ce2-eb4f-479e-8e8f-3beb257e632f" providerId="ADAL" clId="{C1CD08AF-787C-4818-B0DB-75E27ADC615A}" dt="2020-05-28T20:07:28.193" v="277" actId="338"/>
          <ac:spMkLst>
            <pc:docMk/>
            <pc:sldMk cId="1648938442" sldId="287"/>
            <ac:spMk id="435" creationId="{E117B354-48F0-46A4-9DD4-96DE183529D3}"/>
          </ac:spMkLst>
        </pc:spChg>
        <pc:spChg chg="mod">
          <ac:chgData name="Danny Young" userId="cb0f4ce2-eb4f-479e-8e8f-3beb257e632f" providerId="ADAL" clId="{C1CD08AF-787C-4818-B0DB-75E27ADC615A}" dt="2020-05-28T20:07:28.193" v="277" actId="338"/>
          <ac:spMkLst>
            <pc:docMk/>
            <pc:sldMk cId="1648938442" sldId="287"/>
            <ac:spMk id="436" creationId="{2875CE42-AAF6-432B-A251-5E8099305A7E}"/>
          </ac:spMkLst>
        </pc:spChg>
        <pc:spChg chg="mod">
          <ac:chgData name="Danny Young" userId="cb0f4ce2-eb4f-479e-8e8f-3beb257e632f" providerId="ADAL" clId="{C1CD08AF-787C-4818-B0DB-75E27ADC615A}" dt="2020-05-28T20:07:28.193" v="277" actId="338"/>
          <ac:spMkLst>
            <pc:docMk/>
            <pc:sldMk cId="1648938442" sldId="287"/>
            <ac:spMk id="437" creationId="{C6156C63-99C7-4748-9980-410A25656169}"/>
          </ac:spMkLst>
        </pc:spChg>
        <pc:spChg chg="mod">
          <ac:chgData name="Danny Young" userId="cb0f4ce2-eb4f-479e-8e8f-3beb257e632f" providerId="ADAL" clId="{C1CD08AF-787C-4818-B0DB-75E27ADC615A}" dt="2020-05-28T20:07:28.193" v="277" actId="338"/>
          <ac:spMkLst>
            <pc:docMk/>
            <pc:sldMk cId="1648938442" sldId="287"/>
            <ac:spMk id="438" creationId="{E52180D4-6B23-4A3B-8557-3C9D689318FE}"/>
          </ac:spMkLst>
        </pc:spChg>
        <pc:spChg chg="mod">
          <ac:chgData name="Danny Young" userId="cb0f4ce2-eb4f-479e-8e8f-3beb257e632f" providerId="ADAL" clId="{C1CD08AF-787C-4818-B0DB-75E27ADC615A}" dt="2020-05-28T20:07:53.297" v="279" actId="692"/>
          <ac:spMkLst>
            <pc:docMk/>
            <pc:sldMk cId="1648938442" sldId="287"/>
            <ac:spMk id="439" creationId="{F09B9F1F-6678-4396-91F3-170983DE9FAF}"/>
          </ac:spMkLst>
        </pc:spChg>
        <pc:spChg chg="mod">
          <ac:chgData name="Danny Young" userId="cb0f4ce2-eb4f-479e-8e8f-3beb257e632f" providerId="ADAL" clId="{C1CD08AF-787C-4818-B0DB-75E27ADC615A}" dt="2020-05-28T20:07:41.422" v="278" actId="692"/>
          <ac:spMkLst>
            <pc:docMk/>
            <pc:sldMk cId="1648938442" sldId="287"/>
            <ac:spMk id="440" creationId="{2A11AE79-1AF8-419E-A183-4BFFED96AB95}"/>
          </ac:spMkLst>
        </pc:spChg>
        <pc:spChg chg="mod">
          <ac:chgData name="Danny Young" userId="cb0f4ce2-eb4f-479e-8e8f-3beb257e632f" providerId="ADAL" clId="{C1CD08AF-787C-4818-B0DB-75E27ADC615A}" dt="2020-05-28T20:08:03.238" v="281" actId="692"/>
          <ac:spMkLst>
            <pc:docMk/>
            <pc:sldMk cId="1648938442" sldId="287"/>
            <ac:spMk id="441" creationId="{58ED7406-62C4-4547-9070-5655E1717549}"/>
          </ac:spMkLst>
        </pc:spChg>
        <pc:spChg chg="mod">
          <ac:chgData name="Danny Young" userId="cb0f4ce2-eb4f-479e-8e8f-3beb257e632f" providerId="ADAL" clId="{C1CD08AF-787C-4818-B0DB-75E27ADC615A}" dt="2020-05-28T20:08:50.297" v="289" actId="338"/>
          <ac:spMkLst>
            <pc:docMk/>
            <pc:sldMk cId="1648938442" sldId="287"/>
            <ac:spMk id="445" creationId="{FD55C829-3338-4597-B6A3-6BC5B877D7C6}"/>
          </ac:spMkLst>
        </pc:spChg>
        <pc:spChg chg="mod">
          <ac:chgData name="Danny Young" userId="cb0f4ce2-eb4f-479e-8e8f-3beb257e632f" providerId="ADAL" clId="{C1CD08AF-787C-4818-B0DB-75E27ADC615A}" dt="2020-05-28T20:08:50.297" v="289" actId="338"/>
          <ac:spMkLst>
            <pc:docMk/>
            <pc:sldMk cId="1648938442" sldId="287"/>
            <ac:spMk id="446" creationId="{BDE4B550-22A3-49F0-BFE4-241C9ACA17F7}"/>
          </ac:spMkLst>
        </pc:spChg>
        <pc:spChg chg="mod">
          <ac:chgData name="Danny Young" userId="cb0f4ce2-eb4f-479e-8e8f-3beb257e632f" providerId="ADAL" clId="{C1CD08AF-787C-4818-B0DB-75E27ADC615A}" dt="2020-05-28T20:08:50.297" v="289" actId="338"/>
          <ac:spMkLst>
            <pc:docMk/>
            <pc:sldMk cId="1648938442" sldId="287"/>
            <ac:spMk id="447" creationId="{BA382FCD-2D13-4447-A0A5-2B64F02A150A}"/>
          </ac:spMkLst>
        </pc:spChg>
        <pc:spChg chg="mod">
          <ac:chgData name="Danny Young" userId="cb0f4ce2-eb4f-479e-8e8f-3beb257e632f" providerId="ADAL" clId="{C1CD08AF-787C-4818-B0DB-75E27ADC615A}" dt="2020-05-28T20:08:50.297" v="289" actId="338"/>
          <ac:spMkLst>
            <pc:docMk/>
            <pc:sldMk cId="1648938442" sldId="287"/>
            <ac:spMk id="448" creationId="{7BD8151A-5C4E-4679-8BA4-51EF30DD2BAB}"/>
          </ac:spMkLst>
        </pc:spChg>
        <pc:spChg chg="mod">
          <ac:chgData name="Danny Young" userId="cb0f4ce2-eb4f-479e-8e8f-3beb257e632f" providerId="ADAL" clId="{C1CD08AF-787C-4818-B0DB-75E27ADC615A}" dt="2020-05-28T20:08:50.297" v="289" actId="338"/>
          <ac:spMkLst>
            <pc:docMk/>
            <pc:sldMk cId="1648938442" sldId="287"/>
            <ac:spMk id="449" creationId="{B8E8849B-B864-4235-B2AC-BA9866D20075}"/>
          </ac:spMkLst>
        </pc:spChg>
        <pc:spChg chg="mod">
          <ac:chgData name="Danny Young" userId="cb0f4ce2-eb4f-479e-8e8f-3beb257e632f" providerId="ADAL" clId="{C1CD08AF-787C-4818-B0DB-75E27ADC615A}" dt="2020-05-28T20:08:50.297" v="289" actId="338"/>
          <ac:spMkLst>
            <pc:docMk/>
            <pc:sldMk cId="1648938442" sldId="287"/>
            <ac:spMk id="450" creationId="{FC1DB4CE-D260-49A0-AF7C-D4D1C315A34E}"/>
          </ac:spMkLst>
        </pc:spChg>
        <pc:spChg chg="mod">
          <ac:chgData name="Danny Young" userId="cb0f4ce2-eb4f-479e-8e8f-3beb257e632f" providerId="ADAL" clId="{C1CD08AF-787C-4818-B0DB-75E27ADC615A}" dt="2020-05-28T20:08:50.297" v="289" actId="338"/>
          <ac:spMkLst>
            <pc:docMk/>
            <pc:sldMk cId="1648938442" sldId="287"/>
            <ac:spMk id="451" creationId="{0BE1E0C9-9E18-41F9-BBFE-FA0FD1D2E5DD}"/>
          </ac:spMkLst>
        </pc:spChg>
        <pc:spChg chg="mod">
          <ac:chgData name="Danny Young" userId="cb0f4ce2-eb4f-479e-8e8f-3beb257e632f" providerId="ADAL" clId="{C1CD08AF-787C-4818-B0DB-75E27ADC615A}" dt="2020-05-28T20:08:50.297" v="289" actId="338"/>
          <ac:spMkLst>
            <pc:docMk/>
            <pc:sldMk cId="1648938442" sldId="287"/>
            <ac:spMk id="452" creationId="{CE44230A-7230-4363-80C6-C37277BEC437}"/>
          </ac:spMkLst>
        </pc:spChg>
        <pc:spChg chg="mod">
          <ac:chgData name="Danny Young" userId="cb0f4ce2-eb4f-479e-8e8f-3beb257e632f" providerId="ADAL" clId="{C1CD08AF-787C-4818-B0DB-75E27ADC615A}" dt="2020-05-28T20:08:50.297" v="289" actId="338"/>
          <ac:spMkLst>
            <pc:docMk/>
            <pc:sldMk cId="1648938442" sldId="287"/>
            <ac:spMk id="453" creationId="{E6A5987A-D3C1-4E2E-8503-66CA6F72D5AE}"/>
          </ac:spMkLst>
        </pc:spChg>
        <pc:spChg chg="mod">
          <ac:chgData name="Danny Young" userId="cb0f4ce2-eb4f-479e-8e8f-3beb257e632f" providerId="ADAL" clId="{C1CD08AF-787C-4818-B0DB-75E27ADC615A}" dt="2020-05-28T20:08:50.297" v="289" actId="338"/>
          <ac:spMkLst>
            <pc:docMk/>
            <pc:sldMk cId="1648938442" sldId="287"/>
            <ac:spMk id="454" creationId="{A202F757-5FF8-4CEC-8DBA-2150B576C14F}"/>
          </ac:spMkLst>
        </pc:spChg>
        <pc:spChg chg="mod">
          <ac:chgData name="Danny Young" userId="cb0f4ce2-eb4f-479e-8e8f-3beb257e632f" providerId="ADAL" clId="{C1CD08AF-787C-4818-B0DB-75E27ADC615A}" dt="2020-05-28T20:08:50.297" v="289" actId="338"/>
          <ac:spMkLst>
            <pc:docMk/>
            <pc:sldMk cId="1648938442" sldId="287"/>
            <ac:spMk id="455" creationId="{0776D2D4-B108-49BC-9369-435ADBE5D1E8}"/>
          </ac:spMkLst>
        </pc:spChg>
        <pc:spChg chg="mod">
          <ac:chgData name="Danny Young" userId="cb0f4ce2-eb4f-479e-8e8f-3beb257e632f" providerId="ADAL" clId="{C1CD08AF-787C-4818-B0DB-75E27ADC615A}" dt="2020-05-28T20:08:50.297" v="289" actId="338"/>
          <ac:spMkLst>
            <pc:docMk/>
            <pc:sldMk cId="1648938442" sldId="287"/>
            <ac:spMk id="456" creationId="{F4C85A13-1327-466E-B329-278705547B59}"/>
          </ac:spMkLst>
        </pc:spChg>
        <pc:spChg chg="mod">
          <ac:chgData name="Danny Young" userId="cb0f4ce2-eb4f-479e-8e8f-3beb257e632f" providerId="ADAL" clId="{C1CD08AF-787C-4818-B0DB-75E27ADC615A}" dt="2020-05-28T20:08:50.297" v="289" actId="338"/>
          <ac:spMkLst>
            <pc:docMk/>
            <pc:sldMk cId="1648938442" sldId="287"/>
            <ac:spMk id="457" creationId="{BE2E0CD4-DF12-4F96-A2BF-223CC3CB2103}"/>
          </ac:spMkLst>
        </pc:spChg>
        <pc:spChg chg="mod">
          <ac:chgData name="Danny Young" userId="cb0f4ce2-eb4f-479e-8e8f-3beb257e632f" providerId="ADAL" clId="{C1CD08AF-787C-4818-B0DB-75E27ADC615A}" dt="2020-05-28T20:08:50.297" v="289" actId="338"/>
          <ac:spMkLst>
            <pc:docMk/>
            <pc:sldMk cId="1648938442" sldId="287"/>
            <ac:spMk id="458" creationId="{1982FF84-B812-47F8-824C-454DA22ED1C7}"/>
          </ac:spMkLst>
        </pc:spChg>
        <pc:spChg chg="mod">
          <ac:chgData name="Danny Young" userId="cb0f4ce2-eb4f-479e-8e8f-3beb257e632f" providerId="ADAL" clId="{C1CD08AF-787C-4818-B0DB-75E27ADC615A}" dt="2020-05-28T20:08:50.297" v="289" actId="338"/>
          <ac:spMkLst>
            <pc:docMk/>
            <pc:sldMk cId="1648938442" sldId="287"/>
            <ac:spMk id="459" creationId="{6CA08375-329A-4BFC-BDD4-88CA8A96AF93}"/>
          </ac:spMkLst>
        </pc:spChg>
        <pc:spChg chg="mod">
          <ac:chgData name="Danny Young" userId="cb0f4ce2-eb4f-479e-8e8f-3beb257e632f" providerId="ADAL" clId="{C1CD08AF-787C-4818-B0DB-75E27ADC615A}" dt="2020-05-28T20:08:50.297" v="289" actId="338"/>
          <ac:spMkLst>
            <pc:docMk/>
            <pc:sldMk cId="1648938442" sldId="287"/>
            <ac:spMk id="460" creationId="{1CCD5B92-1662-4708-B9FE-C2E8D5566051}"/>
          </ac:spMkLst>
        </pc:spChg>
        <pc:spChg chg="mod">
          <ac:chgData name="Danny Young" userId="cb0f4ce2-eb4f-479e-8e8f-3beb257e632f" providerId="ADAL" clId="{C1CD08AF-787C-4818-B0DB-75E27ADC615A}" dt="2020-05-28T20:08:50.297" v="289" actId="338"/>
          <ac:spMkLst>
            <pc:docMk/>
            <pc:sldMk cId="1648938442" sldId="287"/>
            <ac:spMk id="461" creationId="{D68974A6-AD31-406D-A4BF-34704C446E6F}"/>
          </ac:spMkLst>
        </pc:spChg>
        <pc:spChg chg="mod">
          <ac:chgData name="Danny Young" userId="cb0f4ce2-eb4f-479e-8e8f-3beb257e632f" providerId="ADAL" clId="{C1CD08AF-787C-4818-B0DB-75E27ADC615A}" dt="2020-05-28T20:08:50.297" v="289" actId="338"/>
          <ac:spMkLst>
            <pc:docMk/>
            <pc:sldMk cId="1648938442" sldId="287"/>
            <ac:spMk id="462" creationId="{F6953B79-67D6-4445-828F-ADB9D1EFF739}"/>
          </ac:spMkLst>
        </pc:spChg>
        <pc:spChg chg="mod">
          <ac:chgData name="Danny Young" userId="cb0f4ce2-eb4f-479e-8e8f-3beb257e632f" providerId="ADAL" clId="{C1CD08AF-787C-4818-B0DB-75E27ADC615A}" dt="2020-05-28T20:08:50.297" v="289" actId="338"/>
          <ac:spMkLst>
            <pc:docMk/>
            <pc:sldMk cId="1648938442" sldId="287"/>
            <ac:spMk id="463" creationId="{3845C12F-6D79-4C84-BE78-74F313D4F1A2}"/>
          </ac:spMkLst>
        </pc:spChg>
        <pc:spChg chg="mod">
          <ac:chgData name="Danny Young" userId="cb0f4ce2-eb4f-479e-8e8f-3beb257e632f" providerId="ADAL" clId="{C1CD08AF-787C-4818-B0DB-75E27ADC615A}" dt="2020-05-28T20:08:50.297" v="289" actId="338"/>
          <ac:spMkLst>
            <pc:docMk/>
            <pc:sldMk cId="1648938442" sldId="287"/>
            <ac:spMk id="464" creationId="{B23BD3CB-FA57-4ED2-ADB4-358F18F4AD1D}"/>
          </ac:spMkLst>
        </pc:spChg>
        <pc:spChg chg="mod">
          <ac:chgData name="Danny Young" userId="cb0f4ce2-eb4f-479e-8e8f-3beb257e632f" providerId="ADAL" clId="{C1CD08AF-787C-4818-B0DB-75E27ADC615A}" dt="2020-05-28T20:08:50.297" v="289" actId="338"/>
          <ac:spMkLst>
            <pc:docMk/>
            <pc:sldMk cId="1648938442" sldId="287"/>
            <ac:spMk id="465" creationId="{2D4EB416-94C9-4966-8BCC-8F866E093669}"/>
          </ac:spMkLst>
        </pc:spChg>
        <pc:spChg chg="mod">
          <ac:chgData name="Danny Young" userId="cb0f4ce2-eb4f-479e-8e8f-3beb257e632f" providerId="ADAL" clId="{C1CD08AF-787C-4818-B0DB-75E27ADC615A}" dt="2020-05-28T20:08:50.297" v="289" actId="338"/>
          <ac:spMkLst>
            <pc:docMk/>
            <pc:sldMk cId="1648938442" sldId="287"/>
            <ac:spMk id="466" creationId="{9302C996-4FE3-4550-BA20-6AF8307F344D}"/>
          </ac:spMkLst>
        </pc:spChg>
        <pc:spChg chg="mod">
          <ac:chgData name="Danny Young" userId="cb0f4ce2-eb4f-479e-8e8f-3beb257e632f" providerId="ADAL" clId="{C1CD08AF-787C-4818-B0DB-75E27ADC615A}" dt="2020-05-28T20:08:50.297" v="289" actId="338"/>
          <ac:spMkLst>
            <pc:docMk/>
            <pc:sldMk cId="1648938442" sldId="287"/>
            <ac:spMk id="467" creationId="{4CB83268-D918-4003-B4E6-A543C7DE3837}"/>
          </ac:spMkLst>
        </pc:spChg>
        <pc:spChg chg="mod">
          <ac:chgData name="Danny Young" userId="cb0f4ce2-eb4f-479e-8e8f-3beb257e632f" providerId="ADAL" clId="{C1CD08AF-787C-4818-B0DB-75E27ADC615A}" dt="2020-05-28T20:08:50.297" v="289" actId="338"/>
          <ac:spMkLst>
            <pc:docMk/>
            <pc:sldMk cId="1648938442" sldId="287"/>
            <ac:spMk id="468" creationId="{E1F1D467-219A-4830-9851-42D98E016084}"/>
          </ac:spMkLst>
        </pc:spChg>
        <pc:spChg chg="mod">
          <ac:chgData name="Danny Young" userId="cb0f4ce2-eb4f-479e-8e8f-3beb257e632f" providerId="ADAL" clId="{C1CD08AF-787C-4818-B0DB-75E27ADC615A}" dt="2020-05-28T20:08:50.297" v="289" actId="338"/>
          <ac:spMkLst>
            <pc:docMk/>
            <pc:sldMk cId="1648938442" sldId="287"/>
            <ac:spMk id="469" creationId="{19AB4061-1800-4094-87A1-53524985962E}"/>
          </ac:spMkLst>
        </pc:spChg>
        <pc:spChg chg="mod">
          <ac:chgData name="Danny Young" userId="cb0f4ce2-eb4f-479e-8e8f-3beb257e632f" providerId="ADAL" clId="{C1CD08AF-787C-4818-B0DB-75E27ADC615A}" dt="2020-05-28T20:08:50.297" v="289" actId="338"/>
          <ac:spMkLst>
            <pc:docMk/>
            <pc:sldMk cId="1648938442" sldId="287"/>
            <ac:spMk id="470" creationId="{30C0D6BF-A27A-4983-8127-80CA51285E71}"/>
          </ac:spMkLst>
        </pc:spChg>
        <pc:spChg chg="mod">
          <ac:chgData name="Danny Young" userId="cb0f4ce2-eb4f-479e-8e8f-3beb257e632f" providerId="ADAL" clId="{C1CD08AF-787C-4818-B0DB-75E27ADC615A}" dt="2020-05-28T20:08:50.297" v="289" actId="338"/>
          <ac:spMkLst>
            <pc:docMk/>
            <pc:sldMk cId="1648938442" sldId="287"/>
            <ac:spMk id="471" creationId="{DAC848B0-E0B1-4090-A6FB-0837D479C627}"/>
          </ac:spMkLst>
        </pc:spChg>
        <pc:spChg chg="mod">
          <ac:chgData name="Danny Young" userId="cb0f4ce2-eb4f-479e-8e8f-3beb257e632f" providerId="ADAL" clId="{C1CD08AF-787C-4818-B0DB-75E27ADC615A}" dt="2020-05-28T20:08:50.297" v="289" actId="338"/>
          <ac:spMkLst>
            <pc:docMk/>
            <pc:sldMk cId="1648938442" sldId="287"/>
            <ac:spMk id="472" creationId="{56BDF959-92C2-4D35-8B67-29A358440AC7}"/>
          </ac:spMkLst>
        </pc:spChg>
        <pc:spChg chg="mod">
          <ac:chgData name="Danny Young" userId="cb0f4ce2-eb4f-479e-8e8f-3beb257e632f" providerId="ADAL" clId="{C1CD08AF-787C-4818-B0DB-75E27ADC615A}" dt="2020-05-28T20:08:50.297" v="289" actId="338"/>
          <ac:spMkLst>
            <pc:docMk/>
            <pc:sldMk cId="1648938442" sldId="287"/>
            <ac:spMk id="473" creationId="{EC7112CC-6873-48F5-9EE9-14BEA2E5403E}"/>
          </ac:spMkLst>
        </pc:spChg>
        <pc:spChg chg="mod">
          <ac:chgData name="Danny Young" userId="cb0f4ce2-eb4f-479e-8e8f-3beb257e632f" providerId="ADAL" clId="{C1CD08AF-787C-4818-B0DB-75E27ADC615A}" dt="2020-05-28T20:08:50.297" v="289" actId="338"/>
          <ac:spMkLst>
            <pc:docMk/>
            <pc:sldMk cId="1648938442" sldId="287"/>
            <ac:spMk id="474" creationId="{6C1CA58F-3A1D-4FD3-9E4E-0B53D8B8AF5C}"/>
          </ac:spMkLst>
        </pc:spChg>
        <pc:spChg chg="mod">
          <ac:chgData name="Danny Young" userId="cb0f4ce2-eb4f-479e-8e8f-3beb257e632f" providerId="ADAL" clId="{C1CD08AF-787C-4818-B0DB-75E27ADC615A}" dt="2020-05-28T20:08:50.297" v="289" actId="338"/>
          <ac:spMkLst>
            <pc:docMk/>
            <pc:sldMk cId="1648938442" sldId="287"/>
            <ac:spMk id="475" creationId="{98B15CB9-8F20-4E85-9DC2-762D1F5B3046}"/>
          </ac:spMkLst>
        </pc:spChg>
        <pc:spChg chg="mod">
          <ac:chgData name="Danny Young" userId="cb0f4ce2-eb4f-479e-8e8f-3beb257e632f" providerId="ADAL" clId="{C1CD08AF-787C-4818-B0DB-75E27ADC615A}" dt="2020-05-28T20:08:50.297" v="289" actId="338"/>
          <ac:spMkLst>
            <pc:docMk/>
            <pc:sldMk cId="1648938442" sldId="287"/>
            <ac:spMk id="476" creationId="{D355635C-4740-4FB7-96F8-33B47C63C0BE}"/>
          </ac:spMkLst>
        </pc:spChg>
        <pc:spChg chg="mod">
          <ac:chgData name="Danny Young" userId="cb0f4ce2-eb4f-479e-8e8f-3beb257e632f" providerId="ADAL" clId="{C1CD08AF-787C-4818-B0DB-75E27ADC615A}" dt="2020-05-28T20:08:50.297" v="289" actId="338"/>
          <ac:spMkLst>
            <pc:docMk/>
            <pc:sldMk cId="1648938442" sldId="287"/>
            <ac:spMk id="477" creationId="{6E4437DA-9573-49BC-8804-789259C45D84}"/>
          </ac:spMkLst>
        </pc:spChg>
        <pc:spChg chg="mod">
          <ac:chgData name="Danny Young" userId="cb0f4ce2-eb4f-479e-8e8f-3beb257e632f" providerId="ADAL" clId="{C1CD08AF-787C-4818-B0DB-75E27ADC615A}" dt="2020-05-28T20:08:50.297" v="289" actId="338"/>
          <ac:spMkLst>
            <pc:docMk/>
            <pc:sldMk cId="1648938442" sldId="287"/>
            <ac:spMk id="478" creationId="{CF70984C-C10C-46D2-94CD-625846759EC3}"/>
          </ac:spMkLst>
        </pc:spChg>
        <pc:spChg chg="mod">
          <ac:chgData name="Danny Young" userId="cb0f4ce2-eb4f-479e-8e8f-3beb257e632f" providerId="ADAL" clId="{C1CD08AF-787C-4818-B0DB-75E27ADC615A}" dt="2020-05-28T20:08:50.297" v="289" actId="338"/>
          <ac:spMkLst>
            <pc:docMk/>
            <pc:sldMk cId="1648938442" sldId="287"/>
            <ac:spMk id="479" creationId="{21362B7B-210E-4225-92B0-6646017C1ECF}"/>
          </ac:spMkLst>
        </pc:spChg>
        <pc:spChg chg="mod">
          <ac:chgData name="Danny Young" userId="cb0f4ce2-eb4f-479e-8e8f-3beb257e632f" providerId="ADAL" clId="{C1CD08AF-787C-4818-B0DB-75E27ADC615A}" dt="2020-05-28T20:08:50.297" v="289" actId="338"/>
          <ac:spMkLst>
            <pc:docMk/>
            <pc:sldMk cId="1648938442" sldId="287"/>
            <ac:spMk id="480" creationId="{8CA38B1B-D222-4D00-B3C5-57315DFF3282}"/>
          </ac:spMkLst>
        </pc:spChg>
        <pc:spChg chg="mod">
          <ac:chgData name="Danny Young" userId="cb0f4ce2-eb4f-479e-8e8f-3beb257e632f" providerId="ADAL" clId="{C1CD08AF-787C-4818-B0DB-75E27ADC615A}" dt="2020-05-28T20:08:50.297" v="289" actId="338"/>
          <ac:spMkLst>
            <pc:docMk/>
            <pc:sldMk cId="1648938442" sldId="287"/>
            <ac:spMk id="481" creationId="{2970DEBF-6165-40AA-802D-AEC96F0C8B9B}"/>
          </ac:spMkLst>
        </pc:spChg>
        <pc:spChg chg="mod">
          <ac:chgData name="Danny Young" userId="cb0f4ce2-eb4f-479e-8e8f-3beb257e632f" providerId="ADAL" clId="{C1CD08AF-787C-4818-B0DB-75E27ADC615A}" dt="2020-05-28T20:08:50.297" v="289" actId="338"/>
          <ac:spMkLst>
            <pc:docMk/>
            <pc:sldMk cId="1648938442" sldId="287"/>
            <ac:spMk id="482" creationId="{CF8259BA-3A2C-48A3-86C6-79A0F06A3445}"/>
          </ac:spMkLst>
        </pc:spChg>
        <pc:spChg chg="mod">
          <ac:chgData name="Danny Young" userId="cb0f4ce2-eb4f-479e-8e8f-3beb257e632f" providerId="ADAL" clId="{C1CD08AF-787C-4818-B0DB-75E27ADC615A}" dt="2020-05-28T20:08:50.297" v="289" actId="338"/>
          <ac:spMkLst>
            <pc:docMk/>
            <pc:sldMk cId="1648938442" sldId="287"/>
            <ac:spMk id="483" creationId="{56C50FF2-F432-4EFB-AA12-6084FF59B7F8}"/>
          </ac:spMkLst>
        </pc:spChg>
        <pc:spChg chg="mod">
          <ac:chgData name="Danny Young" userId="cb0f4ce2-eb4f-479e-8e8f-3beb257e632f" providerId="ADAL" clId="{C1CD08AF-787C-4818-B0DB-75E27ADC615A}" dt="2020-05-28T20:08:50.297" v="289" actId="338"/>
          <ac:spMkLst>
            <pc:docMk/>
            <pc:sldMk cId="1648938442" sldId="287"/>
            <ac:spMk id="484" creationId="{2BD1874B-117B-4802-A382-5B798A6F29F0}"/>
          </ac:spMkLst>
        </pc:spChg>
        <pc:spChg chg="mod">
          <ac:chgData name="Danny Young" userId="cb0f4ce2-eb4f-479e-8e8f-3beb257e632f" providerId="ADAL" clId="{C1CD08AF-787C-4818-B0DB-75E27ADC615A}" dt="2020-05-28T20:08:50.297" v="289" actId="338"/>
          <ac:spMkLst>
            <pc:docMk/>
            <pc:sldMk cId="1648938442" sldId="287"/>
            <ac:spMk id="485" creationId="{2E0ED386-AF7E-463B-B1DC-312ED16B52FC}"/>
          </ac:spMkLst>
        </pc:spChg>
        <pc:spChg chg="mod">
          <ac:chgData name="Danny Young" userId="cb0f4ce2-eb4f-479e-8e8f-3beb257e632f" providerId="ADAL" clId="{C1CD08AF-787C-4818-B0DB-75E27ADC615A}" dt="2020-05-28T20:08:50.297" v="289" actId="338"/>
          <ac:spMkLst>
            <pc:docMk/>
            <pc:sldMk cId="1648938442" sldId="287"/>
            <ac:spMk id="486" creationId="{D52CCC4F-7415-4CA0-A29C-012699BB0433}"/>
          </ac:spMkLst>
        </pc:spChg>
        <pc:spChg chg="mod">
          <ac:chgData name="Danny Young" userId="cb0f4ce2-eb4f-479e-8e8f-3beb257e632f" providerId="ADAL" clId="{C1CD08AF-787C-4818-B0DB-75E27ADC615A}" dt="2020-05-28T20:08:50.297" v="289" actId="338"/>
          <ac:spMkLst>
            <pc:docMk/>
            <pc:sldMk cId="1648938442" sldId="287"/>
            <ac:spMk id="487" creationId="{FD475BFE-C8D8-4B52-BC45-3A12790F791C}"/>
          </ac:spMkLst>
        </pc:spChg>
        <pc:spChg chg="mod">
          <ac:chgData name="Danny Young" userId="cb0f4ce2-eb4f-479e-8e8f-3beb257e632f" providerId="ADAL" clId="{C1CD08AF-787C-4818-B0DB-75E27ADC615A}" dt="2020-05-28T20:08:50.297" v="289" actId="338"/>
          <ac:spMkLst>
            <pc:docMk/>
            <pc:sldMk cId="1648938442" sldId="287"/>
            <ac:spMk id="488" creationId="{EC9BBCBC-1F52-4A37-B833-50BBD7C22059}"/>
          </ac:spMkLst>
        </pc:spChg>
        <pc:spChg chg="mod">
          <ac:chgData name="Danny Young" userId="cb0f4ce2-eb4f-479e-8e8f-3beb257e632f" providerId="ADAL" clId="{C1CD08AF-787C-4818-B0DB-75E27ADC615A}" dt="2020-05-28T20:08:50.297" v="289" actId="338"/>
          <ac:spMkLst>
            <pc:docMk/>
            <pc:sldMk cId="1648938442" sldId="287"/>
            <ac:spMk id="489" creationId="{32AC1792-D591-48B0-81A9-102BA564FD8F}"/>
          </ac:spMkLst>
        </pc:spChg>
        <pc:spChg chg="mod">
          <ac:chgData name="Danny Young" userId="cb0f4ce2-eb4f-479e-8e8f-3beb257e632f" providerId="ADAL" clId="{C1CD08AF-787C-4818-B0DB-75E27ADC615A}" dt="2020-05-28T20:08:50.297" v="289" actId="338"/>
          <ac:spMkLst>
            <pc:docMk/>
            <pc:sldMk cId="1648938442" sldId="287"/>
            <ac:spMk id="490" creationId="{EE71F4C4-030F-45FE-B122-C0A2CDD0B84F}"/>
          </ac:spMkLst>
        </pc:spChg>
        <pc:spChg chg="mod">
          <ac:chgData name="Danny Young" userId="cb0f4ce2-eb4f-479e-8e8f-3beb257e632f" providerId="ADAL" clId="{C1CD08AF-787C-4818-B0DB-75E27ADC615A}" dt="2020-05-28T20:08:50.297" v="289" actId="338"/>
          <ac:spMkLst>
            <pc:docMk/>
            <pc:sldMk cId="1648938442" sldId="287"/>
            <ac:spMk id="491" creationId="{821886F5-0D2B-4824-9FD6-55A93B37B559}"/>
          </ac:spMkLst>
        </pc:spChg>
        <pc:spChg chg="mod">
          <ac:chgData name="Danny Young" userId="cb0f4ce2-eb4f-479e-8e8f-3beb257e632f" providerId="ADAL" clId="{C1CD08AF-787C-4818-B0DB-75E27ADC615A}" dt="2020-05-28T20:08:50.297" v="289" actId="338"/>
          <ac:spMkLst>
            <pc:docMk/>
            <pc:sldMk cId="1648938442" sldId="287"/>
            <ac:spMk id="492" creationId="{BB1C5B03-064C-4D31-88D4-DE49545FCC4D}"/>
          </ac:spMkLst>
        </pc:spChg>
        <pc:spChg chg="mod">
          <ac:chgData name="Danny Young" userId="cb0f4ce2-eb4f-479e-8e8f-3beb257e632f" providerId="ADAL" clId="{C1CD08AF-787C-4818-B0DB-75E27ADC615A}" dt="2020-05-28T20:08:50.297" v="289" actId="338"/>
          <ac:spMkLst>
            <pc:docMk/>
            <pc:sldMk cId="1648938442" sldId="287"/>
            <ac:spMk id="493" creationId="{EF2FFE67-B6AD-4568-B09A-15B42849A5D1}"/>
          </ac:spMkLst>
        </pc:spChg>
        <pc:spChg chg="mod">
          <ac:chgData name="Danny Young" userId="cb0f4ce2-eb4f-479e-8e8f-3beb257e632f" providerId="ADAL" clId="{C1CD08AF-787C-4818-B0DB-75E27ADC615A}" dt="2020-05-28T20:08:50.297" v="289" actId="338"/>
          <ac:spMkLst>
            <pc:docMk/>
            <pc:sldMk cId="1648938442" sldId="287"/>
            <ac:spMk id="494" creationId="{99653182-5CAA-460C-8701-119FCCAEBC57}"/>
          </ac:spMkLst>
        </pc:spChg>
        <pc:spChg chg="mod">
          <ac:chgData name="Danny Young" userId="cb0f4ce2-eb4f-479e-8e8f-3beb257e632f" providerId="ADAL" clId="{C1CD08AF-787C-4818-B0DB-75E27ADC615A}" dt="2020-05-28T20:08:50.297" v="289" actId="338"/>
          <ac:spMkLst>
            <pc:docMk/>
            <pc:sldMk cId="1648938442" sldId="287"/>
            <ac:spMk id="495" creationId="{3DE31DF2-A97D-4D01-8C21-CE9693EFFE2C}"/>
          </ac:spMkLst>
        </pc:spChg>
        <pc:spChg chg="mod">
          <ac:chgData name="Danny Young" userId="cb0f4ce2-eb4f-479e-8e8f-3beb257e632f" providerId="ADAL" clId="{C1CD08AF-787C-4818-B0DB-75E27ADC615A}" dt="2020-05-28T20:08:50.297" v="289" actId="338"/>
          <ac:spMkLst>
            <pc:docMk/>
            <pc:sldMk cId="1648938442" sldId="287"/>
            <ac:spMk id="496" creationId="{1287ED34-8C10-4351-8508-AD9FBADD38CD}"/>
          </ac:spMkLst>
        </pc:spChg>
        <pc:spChg chg="mod">
          <ac:chgData name="Danny Young" userId="cb0f4ce2-eb4f-479e-8e8f-3beb257e632f" providerId="ADAL" clId="{C1CD08AF-787C-4818-B0DB-75E27ADC615A}" dt="2020-05-28T20:08:50.297" v="289" actId="338"/>
          <ac:spMkLst>
            <pc:docMk/>
            <pc:sldMk cId="1648938442" sldId="287"/>
            <ac:spMk id="497" creationId="{8141A2EB-9C21-430D-BC8F-CCF53BD59C19}"/>
          </ac:spMkLst>
        </pc:spChg>
        <pc:spChg chg="mod">
          <ac:chgData name="Danny Young" userId="cb0f4ce2-eb4f-479e-8e8f-3beb257e632f" providerId="ADAL" clId="{C1CD08AF-787C-4818-B0DB-75E27ADC615A}" dt="2020-05-28T20:08:50.297" v="289" actId="338"/>
          <ac:spMkLst>
            <pc:docMk/>
            <pc:sldMk cId="1648938442" sldId="287"/>
            <ac:spMk id="498" creationId="{3DF31AAC-02C2-483C-928F-AA5BC752B5F0}"/>
          </ac:spMkLst>
        </pc:spChg>
        <pc:spChg chg="mod">
          <ac:chgData name="Danny Young" userId="cb0f4ce2-eb4f-479e-8e8f-3beb257e632f" providerId="ADAL" clId="{C1CD08AF-787C-4818-B0DB-75E27ADC615A}" dt="2020-05-28T20:08:50.297" v="289" actId="338"/>
          <ac:spMkLst>
            <pc:docMk/>
            <pc:sldMk cId="1648938442" sldId="287"/>
            <ac:spMk id="499" creationId="{80044FC0-CB14-4BDF-826E-4F72EE9AF53C}"/>
          </ac:spMkLst>
        </pc:spChg>
        <pc:spChg chg="mod">
          <ac:chgData name="Danny Young" userId="cb0f4ce2-eb4f-479e-8e8f-3beb257e632f" providerId="ADAL" clId="{C1CD08AF-787C-4818-B0DB-75E27ADC615A}" dt="2020-05-28T20:08:50.297" v="289" actId="338"/>
          <ac:spMkLst>
            <pc:docMk/>
            <pc:sldMk cId="1648938442" sldId="287"/>
            <ac:spMk id="500" creationId="{DF4FDE00-13B0-42EE-BAC3-BBB48DBFAD91}"/>
          </ac:spMkLst>
        </pc:spChg>
        <pc:spChg chg="mod">
          <ac:chgData name="Danny Young" userId="cb0f4ce2-eb4f-479e-8e8f-3beb257e632f" providerId="ADAL" clId="{C1CD08AF-787C-4818-B0DB-75E27ADC615A}" dt="2020-05-28T20:08:50.297" v="289" actId="338"/>
          <ac:spMkLst>
            <pc:docMk/>
            <pc:sldMk cId="1648938442" sldId="287"/>
            <ac:spMk id="501" creationId="{235839F4-6CB8-468D-87D7-446EBB37E525}"/>
          </ac:spMkLst>
        </pc:spChg>
        <pc:spChg chg="mod">
          <ac:chgData name="Danny Young" userId="cb0f4ce2-eb4f-479e-8e8f-3beb257e632f" providerId="ADAL" clId="{C1CD08AF-787C-4818-B0DB-75E27ADC615A}" dt="2020-05-28T20:08:50.297" v="289" actId="338"/>
          <ac:spMkLst>
            <pc:docMk/>
            <pc:sldMk cId="1648938442" sldId="287"/>
            <ac:spMk id="502" creationId="{B9522AAE-323A-4A7D-A9B7-A7091ADD23A3}"/>
          </ac:spMkLst>
        </pc:spChg>
        <pc:spChg chg="mod">
          <ac:chgData name="Danny Young" userId="cb0f4ce2-eb4f-479e-8e8f-3beb257e632f" providerId="ADAL" clId="{C1CD08AF-787C-4818-B0DB-75E27ADC615A}" dt="2020-05-28T20:08:50.297" v="289" actId="338"/>
          <ac:spMkLst>
            <pc:docMk/>
            <pc:sldMk cId="1648938442" sldId="287"/>
            <ac:spMk id="503" creationId="{882D3D1A-2626-4B34-A65B-EABED3600762}"/>
          </ac:spMkLst>
        </pc:spChg>
        <pc:spChg chg="mod">
          <ac:chgData name="Danny Young" userId="cb0f4ce2-eb4f-479e-8e8f-3beb257e632f" providerId="ADAL" clId="{C1CD08AF-787C-4818-B0DB-75E27ADC615A}" dt="2020-05-28T20:08:50.297" v="289" actId="338"/>
          <ac:spMkLst>
            <pc:docMk/>
            <pc:sldMk cId="1648938442" sldId="287"/>
            <ac:spMk id="504" creationId="{D765D927-062A-46BC-A261-C968292080E3}"/>
          </ac:spMkLst>
        </pc:spChg>
        <pc:spChg chg="mod">
          <ac:chgData name="Danny Young" userId="cb0f4ce2-eb4f-479e-8e8f-3beb257e632f" providerId="ADAL" clId="{C1CD08AF-787C-4818-B0DB-75E27ADC615A}" dt="2020-05-28T20:08:50.297" v="289" actId="338"/>
          <ac:spMkLst>
            <pc:docMk/>
            <pc:sldMk cId="1648938442" sldId="287"/>
            <ac:spMk id="505" creationId="{1B01FF81-0E34-4AA2-8C93-8E0B73BF3D01}"/>
          </ac:spMkLst>
        </pc:spChg>
        <pc:spChg chg="mod">
          <ac:chgData name="Danny Young" userId="cb0f4ce2-eb4f-479e-8e8f-3beb257e632f" providerId="ADAL" clId="{C1CD08AF-787C-4818-B0DB-75E27ADC615A}" dt="2020-05-28T20:08:50.297" v="289" actId="338"/>
          <ac:spMkLst>
            <pc:docMk/>
            <pc:sldMk cId="1648938442" sldId="287"/>
            <ac:spMk id="506" creationId="{BE8855E4-0CB2-4D76-8E4A-33A7AF4DA87E}"/>
          </ac:spMkLst>
        </pc:spChg>
        <pc:spChg chg="mod">
          <ac:chgData name="Danny Young" userId="cb0f4ce2-eb4f-479e-8e8f-3beb257e632f" providerId="ADAL" clId="{C1CD08AF-787C-4818-B0DB-75E27ADC615A}" dt="2020-05-28T20:08:50.297" v="289" actId="338"/>
          <ac:spMkLst>
            <pc:docMk/>
            <pc:sldMk cId="1648938442" sldId="287"/>
            <ac:spMk id="507" creationId="{7B8D9E14-EB43-4A9F-8888-48C29CB1B9AF}"/>
          </ac:spMkLst>
        </pc:spChg>
        <pc:spChg chg="mod">
          <ac:chgData name="Danny Young" userId="cb0f4ce2-eb4f-479e-8e8f-3beb257e632f" providerId="ADAL" clId="{C1CD08AF-787C-4818-B0DB-75E27ADC615A}" dt="2020-05-28T20:08:50.297" v="289" actId="338"/>
          <ac:spMkLst>
            <pc:docMk/>
            <pc:sldMk cId="1648938442" sldId="287"/>
            <ac:spMk id="508" creationId="{812A21FF-18DC-44FB-8679-1FE37036597A}"/>
          </ac:spMkLst>
        </pc:spChg>
        <pc:spChg chg="mod">
          <ac:chgData name="Danny Young" userId="cb0f4ce2-eb4f-479e-8e8f-3beb257e632f" providerId="ADAL" clId="{C1CD08AF-787C-4818-B0DB-75E27ADC615A}" dt="2020-05-28T20:08:50.297" v="289" actId="338"/>
          <ac:spMkLst>
            <pc:docMk/>
            <pc:sldMk cId="1648938442" sldId="287"/>
            <ac:spMk id="509" creationId="{9E5E98BA-DE6A-4B2D-AECC-C41A10973E4D}"/>
          </ac:spMkLst>
        </pc:spChg>
        <pc:spChg chg="mod">
          <ac:chgData name="Danny Young" userId="cb0f4ce2-eb4f-479e-8e8f-3beb257e632f" providerId="ADAL" clId="{C1CD08AF-787C-4818-B0DB-75E27ADC615A}" dt="2020-05-28T20:08:50.297" v="289" actId="338"/>
          <ac:spMkLst>
            <pc:docMk/>
            <pc:sldMk cId="1648938442" sldId="287"/>
            <ac:spMk id="510" creationId="{1BB32EDD-5CD7-4E60-981B-7A1C6AE6B9D2}"/>
          </ac:spMkLst>
        </pc:spChg>
        <pc:spChg chg="mod">
          <ac:chgData name="Danny Young" userId="cb0f4ce2-eb4f-479e-8e8f-3beb257e632f" providerId="ADAL" clId="{C1CD08AF-787C-4818-B0DB-75E27ADC615A}" dt="2020-05-28T20:08:50.297" v="289" actId="338"/>
          <ac:spMkLst>
            <pc:docMk/>
            <pc:sldMk cId="1648938442" sldId="287"/>
            <ac:spMk id="511" creationId="{9EEBD8F6-3A36-4797-9804-DAE01D2E473A}"/>
          </ac:spMkLst>
        </pc:spChg>
        <pc:spChg chg="mod">
          <ac:chgData name="Danny Young" userId="cb0f4ce2-eb4f-479e-8e8f-3beb257e632f" providerId="ADAL" clId="{C1CD08AF-787C-4818-B0DB-75E27ADC615A}" dt="2020-05-28T20:08:50.297" v="289" actId="338"/>
          <ac:spMkLst>
            <pc:docMk/>
            <pc:sldMk cId="1648938442" sldId="287"/>
            <ac:spMk id="512" creationId="{88CD1AF9-F67F-4882-8CB1-E60DB0E28447}"/>
          </ac:spMkLst>
        </pc:spChg>
        <pc:spChg chg="mod">
          <ac:chgData name="Danny Young" userId="cb0f4ce2-eb4f-479e-8e8f-3beb257e632f" providerId="ADAL" clId="{C1CD08AF-787C-4818-B0DB-75E27ADC615A}" dt="2020-05-28T20:08:50.297" v="289" actId="338"/>
          <ac:spMkLst>
            <pc:docMk/>
            <pc:sldMk cId="1648938442" sldId="287"/>
            <ac:spMk id="513" creationId="{5989C088-1D4A-4943-A389-304FBBDD6C34}"/>
          </ac:spMkLst>
        </pc:spChg>
        <pc:spChg chg="mod">
          <ac:chgData name="Danny Young" userId="cb0f4ce2-eb4f-479e-8e8f-3beb257e632f" providerId="ADAL" clId="{C1CD08AF-787C-4818-B0DB-75E27ADC615A}" dt="2020-05-28T20:08:50.297" v="289" actId="338"/>
          <ac:spMkLst>
            <pc:docMk/>
            <pc:sldMk cId="1648938442" sldId="287"/>
            <ac:spMk id="514" creationId="{30894341-5106-4093-938B-27B2B4F544B5}"/>
          </ac:spMkLst>
        </pc:spChg>
        <pc:spChg chg="mod">
          <ac:chgData name="Danny Young" userId="cb0f4ce2-eb4f-479e-8e8f-3beb257e632f" providerId="ADAL" clId="{C1CD08AF-787C-4818-B0DB-75E27ADC615A}" dt="2020-05-28T20:08:50.297" v="289" actId="338"/>
          <ac:spMkLst>
            <pc:docMk/>
            <pc:sldMk cId="1648938442" sldId="287"/>
            <ac:spMk id="515" creationId="{17DD328F-E3E5-47E3-BCEE-9386F59A0144}"/>
          </ac:spMkLst>
        </pc:spChg>
        <pc:spChg chg="mod">
          <ac:chgData name="Danny Young" userId="cb0f4ce2-eb4f-479e-8e8f-3beb257e632f" providerId="ADAL" clId="{C1CD08AF-787C-4818-B0DB-75E27ADC615A}" dt="2020-05-28T20:08:50.297" v="289" actId="338"/>
          <ac:spMkLst>
            <pc:docMk/>
            <pc:sldMk cId="1648938442" sldId="287"/>
            <ac:spMk id="516" creationId="{2016563C-6FBA-465E-BA9D-DEFB6972601D}"/>
          </ac:spMkLst>
        </pc:spChg>
        <pc:spChg chg="mod">
          <ac:chgData name="Danny Young" userId="cb0f4ce2-eb4f-479e-8e8f-3beb257e632f" providerId="ADAL" clId="{C1CD08AF-787C-4818-B0DB-75E27ADC615A}" dt="2020-05-28T20:08:50.297" v="289" actId="338"/>
          <ac:spMkLst>
            <pc:docMk/>
            <pc:sldMk cId="1648938442" sldId="287"/>
            <ac:spMk id="517" creationId="{04047684-1C02-4BB4-9A34-500F43C0F9D4}"/>
          </ac:spMkLst>
        </pc:spChg>
        <pc:spChg chg="mod">
          <ac:chgData name="Danny Young" userId="cb0f4ce2-eb4f-479e-8e8f-3beb257e632f" providerId="ADAL" clId="{C1CD08AF-787C-4818-B0DB-75E27ADC615A}" dt="2020-05-28T20:08:50.297" v="289" actId="338"/>
          <ac:spMkLst>
            <pc:docMk/>
            <pc:sldMk cId="1648938442" sldId="287"/>
            <ac:spMk id="518" creationId="{273A777E-C4DB-425F-87DE-14F81C1B09CE}"/>
          </ac:spMkLst>
        </pc:spChg>
        <pc:spChg chg="mod">
          <ac:chgData name="Danny Young" userId="cb0f4ce2-eb4f-479e-8e8f-3beb257e632f" providerId="ADAL" clId="{C1CD08AF-787C-4818-B0DB-75E27ADC615A}" dt="2020-05-28T20:08:50.297" v="289" actId="338"/>
          <ac:spMkLst>
            <pc:docMk/>
            <pc:sldMk cId="1648938442" sldId="287"/>
            <ac:spMk id="519" creationId="{16D9BCE3-9F3C-4379-B256-96BE452289AD}"/>
          </ac:spMkLst>
        </pc:spChg>
        <pc:spChg chg="mod">
          <ac:chgData name="Danny Young" userId="cb0f4ce2-eb4f-479e-8e8f-3beb257e632f" providerId="ADAL" clId="{C1CD08AF-787C-4818-B0DB-75E27ADC615A}" dt="2020-05-28T20:08:50.297" v="289" actId="338"/>
          <ac:spMkLst>
            <pc:docMk/>
            <pc:sldMk cId="1648938442" sldId="287"/>
            <ac:spMk id="520" creationId="{1B9B098F-8244-4E70-B85C-A9B3A225E988}"/>
          </ac:spMkLst>
        </pc:spChg>
        <pc:spChg chg="mod">
          <ac:chgData name="Danny Young" userId="cb0f4ce2-eb4f-479e-8e8f-3beb257e632f" providerId="ADAL" clId="{C1CD08AF-787C-4818-B0DB-75E27ADC615A}" dt="2020-05-28T20:08:50.297" v="289" actId="338"/>
          <ac:spMkLst>
            <pc:docMk/>
            <pc:sldMk cId="1648938442" sldId="287"/>
            <ac:spMk id="521" creationId="{085A9354-6586-4768-9757-3A446F577DFA}"/>
          </ac:spMkLst>
        </pc:spChg>
        <pc:spChg chg="mod">
          <ac:chgData name="Danny Young" userId="cb0f4ce2-eb4f-479e-8e8f-3beb257e632f" providerId="ADAL" clId="{C1CD08AF-787C-4818-B0DB-75E27ADC615A}" dt="2020-05-28T20:08:50.297" v="289" actId="338"/>
          <ac:spMkLst>
            <pc:docMk/>
            <pc:sldMk cId="1648938442" sldId="287"/>
            <ac:spMk id="522" creationId="{5BDFF942-8D00-4CF1-8C7A-F7DB94DE8DA8}"/>
          </ac:spMkLst>
        </pc:spChg>
        <pc:spChg chg="mod">
          <ac:chgData name="Danny Young" userId="cb0f4ce2-eb4f-479e-8e8f-3beb257e632f" providerId="ADAL" clId="{C1CD08AF-787C-4818-B0DB-75E27ADC615A}" dt="2020-05-28T20:08:50.297" v="289" actId="338"/>
          <ac:spMkLst>
            <pc:docMk/>
            <pc:sldMk cId="1648938442" sldId="287"/>
            <ac:spMk id="523" creationId="{FE714119-4575-44FB-87BA-4BA02FFB063E}"/>
          </ac:spMkLst>
        </pc:spChg>
        <pc:spChg chg="mod">
          <ac:chgData name="Danny Young" userId="cb0f4ce2-eb4f-479e-8e8f-3beb257e632f" providerId="ADAL" clId="{C1CD08AF-787C-4818-B0DB-75E27ADC615A}" dt="2020-05-28T20:08:50.297" v="289" actId="338"/>
          <ac:spMkLst>
            <pc:docMk/>
            <pc:sldMk cId="1648938442" sldId="287"/>
            <ac:spMk id="524" creationId="{C2305FD0-666D-400B-B699-07ED3B4F93DA}"/>
          </ac:spMkLst>
        </pc:spChg>
        <pc:spChg chg="mod">
          <ac:chgData name="Danny Young" userId="cb0f4ce2-eb4f-479e-8e8f-3beb257e632f" providerId="ADAL" clId="{C1CD08AF-787C-4818-B0DB-75E27ADC615A}" dt="2020-05-28T20:08:50.297" v="289" actId="338"/>
          <ac:spMkLst>
            <pc:docMk/>
            <pc:sldMk cId="1648938442" sldId="287"/>
            <ac:spMk id="525" creationId="{4D9C1153-62FC-40F0-9386-F5398452DE49}"/>
          </ac:spMkLst>
        </pc:spChg>
        <pc:spChg chg="mod">
          <ac:chgData name="Danny Young" userId="cb0f4ce2-eb4f-479e-8e8f-3beb257e632f" providerId="ADAL" clId="{C1CD08AF-787C-4818-B0DB-75E27ADC615A}" dt="2020-05-28T20:08:50.297" v="289" actId="338"/>
          <ac:spMkLst>
            <pc:docMk/>
            <pc:sldMk cId="1648938442" sldId="287"/>
            <ac:spMk id="526" creationId="{3E16AAA2-972C-4FBB-840C-B50DE7675F35}"/>
          </ac:spMkLst>
        </pc:spChg>
        <pc:spChg chg="mod">
          <ac:chgData name="Danny Young" userId="cb0f4ce2-eb4f-479e-8e8f-3beb257e632f" providerId="ADAL" clId="{C1CD08AF-787C-4818-B0DB-75E27ADC615A}" dt="2020-05-28T20:08:50.297" v="289" actId="338"/>
          <ac:spMkLst>
            <pc:docMk/>
            <pc:sldMk cId="1648938442" sldId="287"/>
            <ac:spMk id="527" creationId="{8E9D90D6-1BA7-41D7-ADB5-EC2B207A3F28}"/>
          </ac:spMkLst>
        </pc:spChg>
        <pc:spChg chg="mod">
          <ac:chgData name="Danny Young" userId="cb0f4ce2-eb4f-479e-8e8f-3beb257e632f" providerId="ADAL" clId="{C1CD08AF-787C-4818-B0DB-75E27ADC615A}" dt="2020-05-28T20:08:50.297" v="289" actId="338"/>
          <ac:spMkLst>
            <pc:docMk/>
            <pc:sldMk cId="1648938442" sldId="287"/>
            <ac:spMk id="528" creationId="{B571B54A-93AD-4AAC-A7BA-ED2C3C12C47C}"/>
          </ac:spMkLst>
        </pc:spChg>
        <pc:spChg chg="mod">
          <ac:chgData name="Danny Young" userId="cb0f4ce2-eb4f-479e-8e8f-3beb257e632f" providerId="ADAL" clId="{C1CD08AF-787C-4818-B0DB-75E27ADC615A}" dt="2020-05-28T20:09:02.714" v="290" actId="692"/>
          <ac:spMkLst>
            <pc:docMk/>
            <pc:sldMk cId="1648938442" sldId="287"/>
            <ac:spMk id="529" creationId="{07D005F4-64CC-41A2-91E2-5AAD4757B40F}"/>
          </ac:spMkLst>
        </pc:spChg>
        <pc:spChg chg="mod">
          <ac:chgData name="Danny Young" userId="cb0f4ce2-eb4f-479e-8e8f-3beb257e632f" providerId="ADAL" clId="{C1CD08AF-787C-4818-B0DB-75E27ADC615A}" dt="2020-05-28T20:09:02.714" v="290" actId="692"/>
          <ac:spMkLst>
            <pc:docMk/>
            <pc:sldMk cId="1648938442" sldId="287"/>
            <ac:spMk id="530" creationId="{BF4580B6-8FE9-4142-9F6C-1A3FE3EC40B2}"/>
          </ac:spMkLst>
        </pc:spChg>
        <pc:spChg chg="mod">
          <ac:chgData name="Danny Young" userId="cb0f4ce2-eb4f-479e-8e8f-3beb257e632f" providerId="ADAL" clId="{C1CD08AF-787C-4818-B0DB-75E27ADC615A}" dt="2020-05-28T20:09:02.714" v="290" actId="692"/>
          <ac:spMkLst>
            <pc:docMk/>
            <pc:sldMk cId="1648938442" sldId="287"/>
            <ac:spMk id="531" creationId="{55EAC06A-9F37-4BED-8B7F-1E81F3540763}"/>
          </ac:spMkLst>
        </pc:spChg>
        <pc:spChg chg="mod">
          <ac:chgData name="Danny Young" userId="cb0f4ce2-eb4f-479e-8e8f-3beb257e632f" providerId="ADAL" clId="{C1CD08AF-787C-4818-B0DB-75E27ADC615A}" dt="2020-05-28T20:09:14.562" v="292" actId="692"/>
          <ac:spMkLst>
            <pc:docMk/>
            <pc:sldMk cId="1648938442" sldId="287"/>
            <ac:spMk id="532" creationId="{1377DA8D-5E4D-44C9-A0E3-11FB589E6B0D}"/>
          </ac:spMkLst>
        </pc:spChg>
        <pc:spChg chg="add mod">
          <ac:chgData name="Danny Young" userId="cb0f4ce2-eb4f-479e-8e8f-3beb257e632f" providerId="ADAL" clId="{C1CD08AF-787C-4818-B0DB-75E27ADC615A}" dt="2020-05-28T20:10:20.940" v="372" actId="1076"/>
          <ac:spMkLst>
            <pc:docMk/>
            <pc:sldMk cId="1648938442" sldId="287"/>
            <ac:spMk id="534" creationId="{CC4023CB-8C90-4E0B-A355-0F96BC3BA0AE}"/>
          </ac:spMkLst>
        </pc:spChg>
        <pc:spChg chg="add mod">
          <ac:chgData name="Danny Young" userId="cb0f4ce2-eb4f-479e-8e8f-3beb257e632f" providerId="ADAL" clId="{C1CD08AF-787C-4818-B0DB-75E27ADC615A}" dt="2020-05-28T20:11:32.426" v="493" actId="20577"/>
          <ac:spMkLst>
            <pc:docMk/>
            <pc:sldMk cId="1648938442" sldId="287"/>
            <ac:spMk id="535" creationId="{C19F7A39-18BD-4CAC-8877-5715C91B616C}"/>
          </ac:spMkLst>
        </pc:spChg>
        <pc:grpChg chg="mod">
          <ac:chgData name="Danny Young" userId="cb0f4ce2-eb4f-479e-8e8f-3beb257e632f" providerId="ADAL" clId="{C1CD08AF-787C-4818-B0DB-75E27ADC615A}" dt="2020-05-28T20:08:50.297" v="289" actId="338"/>
          <ac:grpSpMkLst>
            <pc:docMk/>
            <pc:sldMk cId="1648938442" sldId="287"/>
            <ac:grpSpMk id="1" creationId="{00000000-0000-0000-0000-000000000000}"/>
          </ac:grpSpMkLst>
        </pc:grpChg>
        <pc:grpChg chg="del mod">
          <ac:chgData name="Danny Young" userId="cb0f4ce2-eb4f-479e-8e8f-3beb257e632f" providerId="ADAL" clId="{C1CD08AF-787C-4818-B0DB-75E27ADC615A}" dt="2020-05-28T19:58:33.692" v="127" actId="478"/>
          <ac:grpSpMkLst>
            <pc:docMk/>
            <pc:sldMk cId="1648938442" sldId="287"/>
            <ac:grpSpMk id="6" creationId="{ECF13D98-7CB5-4CE1-8FB2-D2A9B4FE030B}"/>
          </ac:grpSpMkLst>
        </pc:grpChg>
        <pc:grpChg chg="del mod">
          <ac:chgData name="Danny Young" userId="cb0f4ce2-eb4f-479e-8e8f-3beb257e632f" providerId="ADAL" clId="{C1CD08AF-787C-4818-B0DB-75E27ADC615A}" dt="2020-05-28T20:00:57.737" v="146" actId="478"/>
          <ac:grpSpMkLst>
            <pc:docMk/>
            <pc:sldMk cId="1648938442" sldId="287"/>
            <ac:grpSpMk id="104" creationId="{6A245DDD-232A-4AF8-90CD-CC072CF94956}"/>
          </ac:grpSpMkLst>
        </pc:grpChg>
        <pc:grpChg chg="del mod">
          <ac:chgData name="Danny Young" userId="cb0f4ce2-eb4f-479e-8e8f-3beb257e632f" providerId="ADAL" clId="{C1CD08AF-787C-4818-B0DB-75E27ADC615A}" dt="2020-05-28T20:02:44.207" v="158" actId="478"/>
          <ac:grpSpMkLst>
            <pc:docMk/>
            <pc:sldMk cId="1648938442" sldId="287"/>
            <ac:grpSpMk id="193" creationId="{DACD5984-AAEE-48BC-981A-A04DA4251356}"/>
          </ac:grpSpMkLst>
        </pc:grpChg>
        <pc:grpChg chg="del mod">
          <ac:chgData name="Danny Young" userId="cb0f4ce2-eb4f-479e-8e8f-3beb257e632f" providerId="ADAL" clId="{C1CD08AF-787C-4818-B0DB-75E27ADC615A}" dt="2020-05-28T20:05:27.956" v="171" actId="478"/>
          <ac:grpSpMkLst>
            <pc:docMk/>
            <pc:sldMk cId="1648938442" sldId="287"/>
            <ac:grpSpMk id="270" creationId="{F114100A-4F35-4975-90DD-774BD9921D37}"/>
          </ac:grpSpMkLst>
        </pc:grpChg>
        <pc:grpChg chg="del mod">
          <ac:chgData name="Danny Young" userId="cb0f4ce2-eb4f-479e-8e8f-3beb257e632f" providerId="ADAL" clId="{C1CD08AF-787C-4818-B0DB-75E27ADC615A}" dt="2020-05-28T20:08:32.431" v="287" actId="478"/>
          <ac:grpSpMkLst>
            <pc:docMk/>
            <pc:sldMk cId="1648938442" sldId="287"/>
            <ac:grpSpMk id="354" creationId="{8E597B61-463E-45F1-B5D0-09B310EBF6DB}"/>
          </ac:grpSpMkLst>
        </pc:grpChg>
        <pc:grpChg chg="del mod">
          <ac:chgData name="Danny Young" userId="cb0f4ce2-eb4f-479e-8e8f-3beb257e632f" providerId="ADAL" clId="{C1CD08AF-787C-4818-B0DB-75E27ADC615A}" dt="2020-05-28T20:09:40.930" v="295" actId="478"/>
          <ac:grpSpMkLst>
            <pc:docMk/>
            <pc:sldMk cId="1648938442" sldId="287"/>
            <ac:grpSpMk id="444" creationId="{876FBC66-96B5-4419-98EA-A0136572E3C1}"/>
          </ac:grpSpMkLst>
        </pc:grpChg>
        <pc:picChg chg="add mod">
          <ac:chgData name="Danny Young" userId="cb0f4ce2-eb4f-479e-8e8f-3beb257e632f" providerId="ADAL" clId="{C1CD08AF-787C-4818-B0DB-75E27ADC615A}" dt="2020-05-28T20:11:41.884" v="497" actId="1076"/>
          <ac:picMkLst>
            <pc:docMk/>
            <pc:sldMk cId="1648938442" sldId="287"/>
            <ac:picMk id="4" creationId="{29A36FEE-6B2F-4936-8601-02AFD11E273A}"/>
          </ac:picMkLst>
        </pc:picChg>
        <pc:picChg chg="add del mod">
          <ac:chgData name="Danny Young" userId="cb0f4ce2-eb4f-479e-8e8f-3beb257e632f" providerId="ADAL" clId="{C1CD08AF-787C-4818-B0DB-75E27ADC615A}" dt="2020-05-28T19:57:14.358" v="112" actId="338"/>
          <ac:picMkLst>
            <pc:docMk/>
            <pc:sldMk cId="1648938442" sldId="287"/>
            <ac:picMk id="5" creationId="{45AC8B01-A4F4-472B-878E-C5EF33CE1C7A}"/>
          </ac:picMkLst>
        </pc:picChg>
        <pc:picChg chg="add mod">
          <ac:chgData name="Danny Young" userId="cb0f4ce2-eb4f-479e-8e8f-3beb257e632f" providerId="ADAL" clId="{C1CD08AF-787C-4818-B0DB-75E27ADC615A}" dt="2020-05-28T20:11:49.115" v="500" actId="1076"/>
          <ac:picMkLst>
            <pc:docMk/>
            <pc:sldMk cId="1648938442" sldId="287"/>
            <ac:picMk id="102" creationId="{805A884A-E71E-41BC-B0DE-36F10C3D688F}"/>
          </ac:picMkLst>
        </pc:picChg>
        <pc:picChg chg="add del mod">
          <ac:chgData name="Danny Young" userId="cb0f4ce2-eb4f-479e-8e8f-3beb257e632f" providerId="ADAL" clId="{C1CD08AF-787C-4818-B0DB-75E27ADC615A}" dt="2020-05-28T19:59:57.821" v="135" actId="338"/>
          <ac:picMkLst>
            <pc:docMk/>
            <pc:sldMk cId="1648938442" sldId="287"/>
            <ac:picMk id="103" creationId="{4BB9F263-E222-4F24-8A1D-294F3EEEED69}"/>
          </ac:picMkLst>
        </pc:picChg>
        <pc:picChg chg="add mod">
          <ac:chgData name="Danny Young" userId="cb0f4ce2-eb4f-479e-8e8f-3beb257e632f" providerId="ADAL" clId="{C1CD08AF-787C-4818-B0DB-75E27ADC615A}" dt="2020-05-28T20:10:47.001" v="443" actId="1036"/>
          <ac:picMkLst>
            <pc:docMk/>
            <pc:sldMk cId="1648938442" sldId="287"/>
            <ac:picMk id="191" creationId="{15ED821B-0772-4EB7-9DEA-70A10F780303}"/>
          </ac:picMkLst>
        </pc:picChg>
        <pc:picChg chg="add del mod">
          <ac:chgData name="Danny Young" userId="cb0f4ce2-eb4f-479e-8e8f-3beb257e632f" providerId="ADAL" clId="{C1CD08AF-787C-4818-B0DB-75E27ADC615A}" dt="2020-05-28T20:01:50.576" v="150" actId="338"/>
          <ac:picMkLst>
            <pc:docMk/>
            <pc:sldMk cId="1648938442" sldId="287"/>
            <ac:picMk id="192" creationId="{A721BDC6-A5DE-44D7-820A-01205CD382B7}"/>
          </ac:picMkLst>
        </pc:picChg>
        <pc:picChg chg="add mod">
          <ac:chgData name="Danny Young" userId="cb0f4ce2-eb4f-479e-8e8f-3beb257e632f" providerId="ADAL" clId="{C1CD08AF-787C-4818-B0DB-75E27ADC615A}" dt="2020-05-28T20:10:58.951" v="445" actId="1076"/>
          <ac:picMkLst>
            <pc:docMk/>
            <pc:sldMk cId="1648938442" sldId="287"/>
            <ac:picMk id="268" creationId="{FA89AB52-1FBE-4B35-869D-C3F6123644DC}"/>
          </ac:picMkLst>
        </pc:picChg>
        <pc:picChg chg="add del mod">
          <ac:chgData name="Danny Young" userId="cb0f4ce2-eb4f-479e-8e8f-3beb257e632f" providerId="ADAL" clId="{C1CD08AF-787C-4818-B0DB-75E27ADC615A}" dt="2020-05-28T20:03:47.248" v="161" actId="338"/>
          <ac:picMkLst>
            <pc:docMk/>
            <pc:sldMk cId="1648938442" sldId="287"/>
            <ac:picMk id="269" creationId="{10A2CDC3-D6C7-40D3-BB7B-5315D4976A1E}"/>
          </ac:picMkLst>
        </pc:picChg>
        <pc:picChg chg="add mod">
          <ac:chgData name="Danny Young" userId="cb0f4ce2-eb4f-479e-8e8f-3beb257e632f" providerId="ADAL" clId="{C1CD08AF-787C-4818-B0DB-75E27ADC615A}" dt="2020-05-28T20:11:09.911" v="472" actId="1035"/>
          <ac:picMkLst>
            <pc:docMk/>
            <pc:sldMk cId="1648938442" sldId="287"/>
            <ac:picMk id="349" creationId="{8BC066A6-750D-4F1C-923A-F6CAAD98E11D}"/>
          </ac:picMkLst>
        </pc:picChg>
        <pc:picChg chg="add del mod">
          <ac:chgData name="Danny Young" userId="cb0f4ce2-eb4f-479e-8e8f-3beb257e632f" providerId="ADAL" clId="{C1CD08AF-787C-4818-B0DB-75E27ADC615A}" dt="2020-05-28T20:07:28.193" v="277" actId="338"/>
          <ac:picMkLst>
            <pc:docMk/>
            <pc:sldMk cId="1648938442" sldId="287"/>
            <ac:picMk id="353" creationId="{8E7F82DC-E7D2-4599-B9C6-F7C13B6B062E}"/>
          </ac:picMkLst>
        </pc:picChg>
        <pc:picChg chg="add mod">
          <ac:chgData name="Danny Young" userId="cb0f4ce2-eb4f-479e-8e8f-3beb257e632f" providerId="ADAL" clId="{C1CD08AF-787C-4818-B0DB-75E27ADC615A}" dt="2020-05-28T20:11:53.519" v="501" actId="1076"/>
          <ac:picMkLst>
            <pc:docMk/>
            <pc:sldMk cId="1648938442" sldId="287"/>
            <ac:picMk id="442" creationId="{1E6E2694-8F76-48EA-8E59-EAE8E473410A}"/>
          </ac:picMkLst>
        </pc:picChg>
        <pc:picChg chg="add del mod">
          <ac:chgData name="Danny Young" userId="cb0f4ce2-eb4f-479e-8e8f-3beb257e632f" providerId="ADAL" clId="{C1CD08AF-787C-4818-B0DB-75E27ADC615A}" dt="2020-05-28T20:08:50.297" v="289" actId="338"/>
          <ac:picMkLst>
            <pc:docMk/>
            <pc:sldMk cId="1648938442" sldId="287"/>
            <ac:picMk id="443" creationId="{F55DD0C5-BDCB-44ED-BCA4-FA0A5E70FA04}"/>
          </ac:picMkLst>
        </pc:picChg>
        <pc:picChg chg="add mod">
          <ac:chgData name="Danny Young" userId="cb0f4ce2-eb4f-479e-8e8f-3beb257e632f" providerId="ADAL" clId="{C1CD08AF-787C-4818-B0DB-75E27ADC615A}" dt="2020-05-28T20:11:17.098" v="482" actId="1037"/>
          <ac:picMkLst>
            <pc:docMk/>
            <pc:sldMk cId="1648938442" sldId="287"/>
            <ac:picMk id="533" creationId="{35526346-D1B2-4FF5-8B6B-99E16A8D033F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26T20:15:16.404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2698 7215 25 0,'0'0'12'0,"0"0"3"0,0 0 13 0,0 0-24 16,0 0 1-16,3-5 5 15,-3 5 0-15,0-5-11 16,0 5 1-16,0 0 9 15,0 0 0-15,0 0-1 16,0 0 0-16,0 0-2 16,0 0 1-16,0 0-2 15,0 0 0-15,6-3-1 16,-6 3 1-16,0 0-1 16,0 0 0-16,0 0-1 15,0 0 1-15,0 0-1 16,0 0 1-16,0 0-2 15,0 0 0-15,0 3-1 16,0-3 1-16,3 2-1 16,3 1 1-16,-6 0-1 0,0 2 0 15,0 0 0 1,0-2 0-16,0-1-1 0,0 4 1 16,0-4 0-16,0 1 0 15,0 2-1-15,0 1 1 16,0-1-1-16,0 3 1 15,0-3-1-15,0 3 1 16,3-3-1-16,-3-2 1 16,0 5-1-16,0-3 0 15,0 3 0-15,0 3 1 16,0-3-1-16,0-3 1 16,0 3-1-16,0 0 1 0,0 0-1 15,0-3 0-15,0 3 0 16,0-3 1-16,0-2-1 15,0 2 0-15,0 1 0 16,0-1 0-16,0 0 0 16,0 0 1-16,0 1-1 15,-3-1 0-15,3 0 0 16,0 1 1-16,0-1-1 16,-6 0 0-16,6 0 0 15,-3 3 0-15,3-2 0 16,0 2 1-16,0-3-1 15,-6 0 0-15,6 0 0 16,-3 3 1-16,3-5-1 16,0 2 0-16,0 1 0 15,0 4 1-15,0-2-1 0,-5 0 0 16,5 0 0-16,-3 0 0 16,3 0 0-16,0-3 0 15,0 0 0-15,-3 1 0 16,3 2 0-16,0 0 0 15,0 0 0-15,0 0 0 16,0-1 0-16,-3 1 0 16,3 0 0-16,0 0 0 15,0 0 0-15,-6 0 0 16,6 0 0-16,0 0 1 16,0 0-1-16,0 0 0 0,0-3 0 15,0 0 0-15,0 1 0 16,-3 2 1-16,3 0-1 15,0 0 0-15,0-3 0 16,0 3 0-16,0 2 0 16,0 1 0-16,0 0-1 15,0 2 1-15,0-3 0 16,0 1 0-16,0-3 0 16,0 2 0-16,0-2 0 15,0 3 1 1,0 2-1-1,-6 0 0-15,6 1 0 16,-3-1 0-16,3 0 0 16,0 3 0-16,-6-3-1 15,3 3 1-15,3-5 0 16,0 5 0-16,-6-3 0 0,3-3 0 16,3 1 0-16,-3 2 0 15,0 0 0-15,0 1 0 16,0-4 0-16,0 3 0 15,3 1 0-15,0-1 0 16,0-2 0-16,0 2 1 16,0-3-1-16,0 1 0 15,0-3 0-15,0 0 0 16,0-3 0-16,0 0 0 16,0 6 0-16,0 0 0 15,0-4 0-15,0 1 0 0,0 6 0 16,0-4 0-16,0 1 0 15,0-3 0-15,0 0 1 16,0 2 0-16,0 4 0 16,0-4 0-16,0 1 0 15,0-3 0-15,0 0 0 16,-6 2 0-16,6 3-1 16,-3-2 0-16,3 0 0 15,0 2 0-15,-6-3 0 16,3 1 0-16,3-3 0 15,0 0 0-15,-6 5 0 16,3-2 0-16,3-1 0 16,0 1 0-16,0-1 0 15,-6-2 0-15,6 0 0 16,-3 0 0-16,3 3 0 16,-3-1 0-16,3 4 0 0,-3-4 0 15,3 1 0-15,0-1 0 16,0-2 0-16,0 3 0 15,0-3 0-15,0 2 0 16,0-2 0-16,0 0 0 16,0-2 0-16,0 1 1 15,0-1-1-15,0-1 0 16,0 3 0-16,0 0 0 16,0-3 0-16,0 3 0 0,0 0 0 15,0 3 0-15,0-3 0 16,0 0 0-16,0 2 0 15,-6 1 0-15,6-1 0 16,0-2 0-16,0 0 0 16,0 0 0-16,-3 0 0 15,3 0 0-15,-6 3 0 16,6-3 0-16,-3-1 0 16,3 1 0-16,-5 0 0 15,5 3 0-15,0-3 0 16,-3 0 0-16,3 0 0 15,-6 2 1-15,6 1-1 16,-3-6 0-16,3 6 0 16,0-3 0-16,-6 0 0 15,3 5 0-15,-3-3 0 16,6-2 0-16,0 0 0 16,-6 3 0-16,3-3 0 0,3 0 0 15,-6 0 0-15,3 0 0 16,3 2 0-16,-9 1 0 15,9-1 0-15,-6 4 0 16,0-6 0-16,3 0 0 16,0 2 0-16,-3-2 1 15,0 0-1-15,3 3 0 16,3-4 0-16,-9 1 0 16,9-2 0-16,-9-1 0 15,3 6 0-15,0-3 1 16,3 2-1-16,-5-2 0 0,2 3 0 15,-3-3 0-15,6 2 0 16,-3 1 0-16,3-1 0 16,-6-2 0-16,3 0 0 15,0 0 0-15,3 3 0 16,-3-3 1-16,3 0-1 16,-3 0 0-16,3-1 0 15,-6 1 1-15,3-2-1 16,6 7 0-16,-9-5 0 15,3 0 0-15,3 0 0 16,-6 0 0-16,3 0 0 16,3 0 1-16,-8 2-1 15,8 1 0-15,-6-3 0 16,0 2 0-16,0 1 0 16,0-1 1-16,-3-2-1 15,3 0 0-15,6-2 0 0,-6 2 1 16,0-3-1-16,0-3 0 15,3 4 0-15,0-4 1 16,3 1-1-16,-6 2 0 16,4 1 0-16,-4-1 0 15,6 3 0-15,-6 0 0 16,3 0 0-16,0 0 0 16,3 0 0-16,-6 0 0 15,9-3 0-15,-9 3 0 16,9-3 0-16,-6 6 0 0,3-6 0 15,-9 0 1-15,9 1-1 16,-6-1 0-16,3 0 0 16,-3 0 0-16,0 1 0 15,3 2 1-15,-3-6-1 16,1 1 0-16,5 0 0 16,-12-1 0-16,6 3 0 15,0 1 0-15,0-1 0 16,-6-2 1-16,6 2-1 15,0 0 0-15,0 1 0 16,0-4 0-16,0 4 0 16,0-1 0-16,1 0 0 15,2 0 1-15,-3 1-1 16,0-4 0-16,3 4 0 16,3-1 0-16,-6 0 0 15,3 1 1-15,-3-1-2 0,3-5 1 16,-3 5 0-16,0-2 1 15,0-1-1-15,0-2 0 16,3 3 0-16,-3-3 0 16,6 5 0-16,-5 1 0 15,-1-4 0-15,0 1 1 16,3 0-1-16,-3-1 0 16,0 1 0-16,0-1 0 15,3 1 0-15,-3 2 1 16,3-2-2-16,-3 0 1 15,6-1 0-15,-6-2 0 0,9 0 0 16,-9 3 0-16,3-3 0 16,-3 0 0-16,9 3 0 15,-9-3 0-15,9 2 0 16,-5 1 1-16,2-3-1 16,-3 0 0-16,3 3 0 15,-3-3 0-15,3 0 0 16,-6 0 1-16,3 0-1 15,0 0 0-15,3 0 0 16,-6 2 0-16,0-4 0 16,0 4 1-16,3-2-1 15,0 0 0-15,3 3 0 16,-12-3 0-16,12 3 0 16,-6-6 0-16,1 3 0 15,-7 3 1-15,9-1-1 16,-3-2 0-16,0 0 0 15,-3 3 0-15,6-1 0 0,-3-2 0 16,0-2 0-16,3 4 0 16,3-2 0-16,-6 0 0 15,3 0 0-15,-3 3 0 16,0-3 0-16,0 0 0 16,1 0 0-16,-1 3 0 15,3-3 0-15,-3 0 0 16,0 0 0-16,0 0 0 15,3-3 0-15,-3 6 0 0,0-3 0 16,3 0 0-16,-3 0 0 16,0-3 0-16,0 3 0 15,0 0 0-15,0 0 0 16,1 0 0-16,2 0 0 16,-3-3 0-16,6 3 0 15,-12 3 0-15,9 0 0 16,-3-3 0-16,0 0-1 15,0 2 1-15,6-2 0 16,-3 3 0-16,-3 2 0 16,3 1 0-16,3-6 0 15,-6 0 0-15,0 0 0 16,0 0 1-16,4 0-1 16,-4 2 0-16,3-2-1 15,-3 3 1-15,6 0 0 16,-3-3 0-16,3 0 0 0,-3 0 0 15,3 2 0-15,-3 1 0 16,6-6 0-16,0 6 0 16,-6 0 0-16,6-1 0 15,0 1 0-15,6 2 0 16,0-5 0-16,-3 8 0 16,6 0 0-16,0 3 0 15,0-1 0-15,0-2 0 16,2 5 0-16,-11-5 0 15,9-2 0-15,-9-1 0 16,0 0 0-16,0-2 0 0,3 2 0 16,-6-10 0-1,-6-3 0-15,4-5 0 16,-13-1 0-16,9-4 0 16,-9 2 0-16,3 3 0 15,0 2 0-15,12-2 0 16,-6 5 0-16,3-3 0 15,6 9 0-15,6 2 0 16,3 2 0-16,0-2 0 16,9 0 0-16,-3 0 0 15,-3 0 0-15,6-5-4 16,2-5 1-16,-2-4-16 16,6-7 0-16,-6-3 0 15,0-2 1-15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26T20:15:51.22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5312 7062 31 0,'0'-8'15'0,"0"26"-1"0,0-15 16 0,0 0-26 16,0-1 0-16,0-2 2 15,-3 6 1-15,6-4-9 16,-6-2 1-16,3 0 6 16,3 3 0-16,-3-3-1 15,0 0 0-15,0 0 0 16,3 2 0-16,-3-2 0 15,6 3 0-15,-6 0-1 16,0-1 1-16,0 1-1 16,3-3 0-16,-3 3-1 15,0-3 1-15,0 2-1 16,0 1 0-16,0 0 0 0,6-1 0 16,-6 1-1-16,0 0 1 15,0 2-1-15,0 0 1 16,0 0 0-16,0 1 1 15,0-4-1-15,0 4 0 16,0-1 0-16,0 0 0 16,0-2-1-16,3 2 1 15,-3 0-2-15,0 1 0 16,-3-1 0-16,3 0 1 16,0-2-1-16,0 0 1 15,0 2-1-15,3-2 1 16,-6-1-1-16,3 1 1 0,0 0-1 15,0-1 1-15,0 1 0 16,0 2 0-16,0 0-1 16,3 3 1-16,-6-2 0 15,3-1 0-15,0 0-1 16,0 6 1-16,0-3-1 16,0-3 0-16,0 0 0 15,3 6 0-15,-3-3 0 16,3-3 1-16,-3 6-1 15,0-3 0-15,-3 0 0 16,3-3 1-16,0 3-1 16,3 0 1-16,-6 0-1 15,3 0 1-15,0-3-1 16,3 0 1-16,-3 3-1 16,0-3 1-16,0 6-1 15,3-3 0-15,-6 0 0 0,0-3 1 16,0 0-1-16,3 3 0 15,0 3 0-15,0 0 1 16,0-3-1-16,0 2 1 16,0-2-1-16,-6 3 1 15,6-1-1-15,0 1 1 16,0-1-1-16,0-2 0 16,0 0 0-16,-3 0 1 15,3 0-1-15,3 0 0 16,-6 3 0-16,3-1 0 0,0 1 0 15,0-1 0-15,0 1 0 16,3 0 1-16,-3-1-1 16,0 1 0-16,0-1 0 15,0 1 1-15,-3-1-1 16,3 4 1-16,0-4-1 16,0-2 0-16,-6 3 0 15,6-1 1-15,0 4-1 16,6-1 0-16,-12 0 0 15,6 0 0-15,0 1 0 16,0-4 1-16,0 1-1 16,0-1 0-16,-3 4 0 15,3-4 1-15,0 1-1 16,-3-1 1-16,0 4-1 16,3-4 0-16,0 6 0 15,-3-5 0-15,3-1 0 0,0-2 1 16,0 3-1-16,-3 2 0 15,3-3 0-15,0 1 0 16,0-3 0-16,0 0 0 16,0 5 0-16,0-5 1 15,-3 3-1-15,0-1 0 16,3 1 0-16,0-1 0 16,0 1 0-16,3 0 1 15,-3-1-1-15,0 1 0 16,0-1 0-16,0 1 0 15,0-3 0-15,3 0 1 0,-3-3-1 16,3 3 0-16,-3 3 0 16,3-1 0-16,0 3 0 15,-3-2 1-15,0-3-1 16,0 3 0-16,3-4 0 16,0 1 0-16,3 3 0 15,-6 2 0-15,0-5 0 16,0 0 1-16,0 3-1 15,0-1 0-15,0 1 0 16,3-1 0-16,-3-2 0 16,6 3 0-16,-6 0 0 15,3-1 1-15,-3-2-1 16,3 3 0-16,-3-3 0 16,0 2 0-16,3 1 0 15,-3 2 0-15,0-2 0 16,3 2 0-16,0-3 0 0,0-2 0 15,0 0 0-15,-3-2 0 16,0 1 0-16,3 1 1 16,0 0-1-16,-3 3 0 15,3-3 0-15,-3 0 0 16,3 0 0-16,0 0 0 16,-3 0 0-16,5 0 0 15,-5-1 0-15,0 1 0 16,0 0 0-16,0 0 1 15,0 0-1-15,0 0 0 0,0 0 0 16,0 0 0 0,0 3-1-1,0-1 1-15,3 1 0 16,-3 2 0-16,3-2 0 16,0-1 0-16,0-2-1 15,0 3 1-15,0-1 0 16,0-2 1-16,0 0-1 15,0 3 0-15,0-1 0 16,0 4 0-16,0-6 0 16,3 2 0-16,-6-2 0 15,0 0 0-15,3 0 0 16,-3 0 0-16,6 0 0 16,-6 0 0-16,3-3 0 15,-3 6 0-15,3-3 0 16,0-1 0-16,0 1 0 0,-3 3 0 15,3-3 0-15,0 0 0 16,0 0 0-16,0 0 0 16,0 2 0-16,0-2 0 15,3 0 0-15,0-3 1 16,-3 1-1-16,3-1 0 16,-6 3 0-16,3-3 0 15,3 3 0-15,-3 0 0 16,3 0 1-16,-4 0 0 15,4 3-1-15,0-3 0 0,3 0 0 16,-9-1 1-16,6 1-1 16,-3 0 0-16,3 0 0 15,-3 3 0-15,3-3 1 16,0 0 0-16,-3-3-1 16,6 0 0-16,-9 3 1 15,9 0 0-15,-9 3-1 16,6-6 0-16,-3 0 0 15,3 3 0-15,-3 3 0 16,3-3 0-16,-3 0 0 16,3 2 0-16,-3 1 0 15,3-3 1-15,3-3-1 16,-9 6 0-16,5-1 0 16,1-4 0-16,0 2 0 15,0-3 1-15,3 0-1 16,0 0 0-16,-3 1-1 0,0 2 1 15,0-3 0-15,0 0 1 16,0 1-1-16,0 1 0 16,0-1 0-16,3-1 0 15,-6 0 0-15,3-2 0 16,0 2 0-16,0 3 0 16,3-3 0-16,-3 3 0 15,-1-5 0-15,-2 2 0 16,3 1 0-16,0-1 0 15,0 3 0-15,0 0 0 0,0 0 0 16,0 0 1-16,0-3-1 16,0 3 0-16,0 0 0 15,0-3 0-15,0 0 0 16,-3-2 0-16,3 2 0 16,-3-2 0-16,3 2 0 15,0 1 0-15,-3-1 0 16,3 0 0-16,-3 3 0 15,3-3 0-15,0 3 0 16,0-2 0-16,2 2 0 16,-2 0 0-16,3-3 0 15,-3 3 0-15,3-3 0 16,-3 6 0-16,3-6 0 16,0 3 0-16,0-3-1 15,-3 3 1-15,3-3 0 16,0 3 1-16,-3-2-1 15,6-1 0-15,-3-2 0 0,-3-1 0 16,-1 1 0-16,4-3 1 16,0 5-1-16,3-2 0 15,-9-1-1-15,3 1 1 16,0 2 0-16,0 1 1 16,0-1-2-16,0-2 1 15,0 2 0-15,0 0 0 16,3 0 0-16,0 1 0 15,-3-4 0-15,6 4 0 16,0-4 0-16,-4 4 1 16,4-1-1-16,-3 0 0 0,3 1 0 15,-3-1 0-15,0-3-1 16,-3 4 1-16,6-4 0 16,-3 4 0-16,6-1 0 15,-9-2 0-15,3 2 0 16,-3 0 0-16,2-2 0 15,4-1 0-15,-6 1 0 16,0 0 0-16,0 2 0 16,0-2 0-16,0-1 0 15,0 1 0-15,3 0 0 16,-3 2 0-16,0-2 0 16,0 2 0-16,3 0 0 15,-3-2 0-15,6 2 0 16,-3 0 0-16,0-2 0 15,-1 2 1-15,4-2-1 0,-3 0 0 16,3-1 0-16,-3 1 0 16,0-3 0-16,0 0 0 15,0 3 0-15,0-1 0 16,0-2 0-16,3 6 0 16,-3-4 0-16,0 1 0 15,-1-3 0-15,1 2 0 16,-3 1 0-16,3 0 0 15,3-3 0-15,-3 2 0 16,3-2 0-16,-3 0 0 16,0 3 0-16,0 0 0 0,3-1 0 15,-3-2 0-15,3 0 0 16,-4 3 0-16,1-3 0 16,0 3 0-16,0-1 0 15,0 4 0-15,0-6 0 16,0 2 0-16,0 1 0 15,0-1 0-15,0-4 0 16,0 4 0-16,0-2 0 16,-3 3 0-16,0 0 0 15,0-3 0-15,0 2 0 16,-1 1 0-16,1 2 0 16,3 1 1-16,-3-6-1 15,0 5 0-15,3-2 0 16,0-3 0-16,0 2 0 15,0 1 0-15,0-3 0 0,0 3 0 16,0-1 0-16,0-2 0 16,0 0 0-16,0 3 0 15,0-3 0-15,-1 0 0 16,1 0 0-16,0 0 1 16,0 0-2-16,0 2 1 15,0-2 0-15,0 3 0 16,-3-6 0-16,0 3 0 15,0 0 0-15,3 0 0 16,-3 0 0-16,3 0 0 16,-3-2 0-16,0 4 0 0,3-2 0 15,-1 3 0-15,1-6 0 16,0 9 0-16,0-9 0 16,-3 3 0-16,3-3 0 15,0 6 0-15,0-3 0 16,0 0 0-16,0-5 0 15,0 7 0-15,3-2 0 16,-3 3 0-16,3-8 0 16,-4 7 0-16,4-4 0 15,-3 2 0-15,0 0 0 16,0 0 0-16,3-3 0 16,-6 3 0-16,0 0 0 15,0 3 0-15,3-8 0 16,-3 5 0-16,3-6 0 15,0 9 0-15,0-6 0 16,-1 3 0-16,4-2 0 0,-3 4 0 16,3-4 0-16,-3 2 0 15,3-3-1-15,-3 0 1 16,3 3 0-16,-3 0 0 16,0 0 0-16,0 0 1 15,0-2-1-15,0 2 0 16,-1 0 0-16,1 2 0 15,0-2 0-15,0 3 0 16,0-3 0-16,0 0 0 16,-3 0 0-16,3 3 0 15,-3-9 0-15,0 9 0 16,0-3 0-16,0 0 0 0,0 0 0 16,-3-3 1-16,3-2-1 15,-6 5 0-15,6-3 0 16,-6 3 0-16,3-2 0 15,0 4 0-15,0-4 0 16,-3 4 0-16,0-2 0 16,-3 0 1-16,0-5-1 15,0 5 0-15,-3-5 0 16,0-1 0-16,-3-1 0 16,0 1 1-16,0 1-1 15,0-3 0-15,-3 3 0 16,0-1 0-16,3-1-1 15,0 1 1-15,0 4 0 16,3-1 0-16,1-2 0 16,-1 5 1-16,3-3-1 0,0 3 0 15,0 0 0-15,3 0 0 16,0 0-1-16,6 3 1 16,3-3 0-16,2 5 0 15,1 0 0-15,3 3 0 16,0-3-1-16,0 1 1 15,3 2 0-15,-3 2 0 16,3-2 0-16,-4 3 1 16,1-3-1-16,-3 0 0 15,0-3 0-15,-6 3 1 16,0-3-1-16,-3 0 0 0,0 1 0 16,-3-1 1-16,-6 3-1 15,-3 3 1-15,0-1-1 16,-3 1 1-16,-3-1-3 15,-2 1 1-15,-4-1-10 16,-3-4 0-16,-3-4-1 16,6-4 1-16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26T20:16:14.041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2829 12303 10 0,'3'0'5'0,"0"0"1"0,-3 0 6 16,6 0-12-16,3 0 0 15,-9 0 0-15,0 0 1 16</inkml:trace>
  <inkml:trace contextRef="#ctx0" brushRef="#br0" timeOffset="7762.09">2862 12451 39 0,'6'-5'19'0,"-6"18"-13"0,3-18 37 16,-3 5-40-1,0 0 1-15,0 3 1 0,0-3 1 16,0-3-8-16,0 3 1 15,0 0 5-15,0-5 0 16,0 5-1-16,0 0 1 16,0 0-1-16,0 0 0 15,3-6-1-15,-3 6 1 16,0-8 0-16,0 3 0 16,0 0-2-16,0 0 1 15,0-1 0-15,-3 4 0 0,3-4-1 16,-3 4 0-16,3-4 0 15,-6 1 0-15,6 0-1 16,-3-1 1-16,3-1-1 16,0 1 0-16,0 1 0 15,0 0 0-15,0-1 0 16,0 1 1-16,3 0-1 16,-3 0 1-16,6-1-1 15,-6 6 1-15,0-5-1 16,0 0 1-16,0-1-1 15,0 1 1-15,0 0-1 16,0-1 1-16,0 1-1 16,3-3 0-16,0 3 1 15,0 0 0-15,-3-1 0 16,0 1 0-16,0 0 0 0,0-3 0 16,-3 3-1-16,6-1 1 15,-3 1-1-15,3-3 1 16,-3 3-1-16,3-6 0 15,-6 9 0-15,6-6 0 16,-6 2 0-16,6 1 0 16,-6 0 0-16,3-3 1 15,-3 2 0-15,6-1 0 16,-3 1 0-16,3 1 0 16,-3 0 0-16,3-1 1 15,-3 6-1-15,6-5 0 0,-12-3-1 16,6 0 0-16,0 3 0 15,0 0 0-15,-3-1 0 16,6-2 0-16,-3 3 0 16,6 0 1-16,-12 0-1 15,12-1 1-15,-12 1-1 16,6 0 0-16,-3-1 0 16,12 1 1-16,-15 2-1 15,12-2 0-15,-6 0 0 16,0-6 0-16,0 3 0 15,0 0 1-15,0 0-1 16,3 3 0-16,-6 0 0 16,6-3 0-16,-6 3 0 15,6-1 0-15,-6-2 0 16,6 3 0-16,-6-3 0 16,6 3 1-16,-6 0-1 0,12-3 0 15,-15 0 0-15,12 2 1 16,-12-2-1-16,12 1 0 15,-12-1 0-15,12 0 1 16,-6 2-1-16,0-2 0 16,0 0 0-16,0 1 0 15,0 1 0-15,0 1 1 16,-6-3-1-16,12 0 0 16,-6 0 0-16,0 0 0 15,0 0 0-15,3-2 1 16,-6 2-1-16,6-3 0 0,-6 1 0 15,6-1 0-15,-6 3 0 16,6-5 1-16,-6 5-1 16,3-3 1-16,0 3-1 15,0-2 0-15,0 2 0 16,0 0 1-16,0 0-1 16,3-3 0-16,-6 3 0 15,6 1 1-15,-6 1-1 16,6-2 0-16,-6 3 0 15,3-3 1-15,0 3-1 16,0-3 0-16,-6 0 0 16,12 3 1-16,-12-3-1 15,12 0 0-15,-12 0 0 16,12 3 1-16,-12-3-1 16,12 0 0-16,-12 0 0 15,12 0 1-15,-15 0-1 16,12 0 0-16,-6-3 0 0,3 3 1 15,0 0-1-15,0 3 0 16,-6 0 0-16,0 2 0 16,3-2 0-16,3 0 1 15,-3-1-1-15,3 1 0 16,-3 0 0-16,3-3 1 16,0 0-1-16,0 0 0 15,0 0 0-15,0 0 1 16,-3 0-1-16,3 0 0 0,0 0 0 15,0 0 1 1,0 3-1-16,0 0 0 0,0-1 0 16,0-2 0-16,0 3 0 15,0-3 1-15,-6 0-1 16,3 0 0-16,3 3 0 16,3-3 0-16,-6 3 0 15,3 5 1-15,3-5-1 16,-3-1 0-16,-3-2 0 15,3 0 0-15,0 0 0 16,3-2 1-16,-3 2-1 16,-3 0 0-16,3 3 0 15,0-3 0-15,-6 2 0 16,6 1 0-16,6-3 0 16,-6 3 0-16,-6 0 0 15,12-3 0-15,-6 0 0 0,0 0 0 16,0 3 0-16,0-3 0 15,0 0 0-15,0 2 1 16,0-2-1-16,0 3 0 16,-6-5 0-16,6 2 0 15,0 0 0-15,0 2 0 16,0-2 0-16,0 1 1 16,0 1-1-16,0-2 0 15,0 0 0-15,0 0 0 16,0 1 0-16,0-1 1 15,6 2-1-15,-6-4 0 0,0 2 0 16,0-3 0-16,0 3 0 16,0 3 1-16,0 0-1 15,0-1 0-15,0 1 0 16,0 0 0-16,0-1 0 16,0-1 1-16,0 1-1 15,0-2 0-15,-6 0 0 16,6 0 1-16,0 1-1 15,0-1 0-15,6 0 0 16,-6 0 0-16,0 2 0 16,0 1 0-16,0 0-1 15,0-3 1-15,0 0 0 16,3 0 1-16,-3 0-1 16,0 3 0-16,0-1 0 15,0 1 0-15,0 0 0 16,6 0 0-16,-6-3 0 0,0 0 0 15,3 0 0-15,0 3 0 16,-3-3 0-16,3 0 1 16,0 0-1-16,3 0 0 15,0-3 0-15,-6 1 0 16,3 2 0-16,3 0 0 16,-6 0 0-16,0-3 0 31,0 1 0-31,3-1 0 15,3-2 0-15,-6 2 0 16,0 3 0-16,0-2 0 0,3 2 0 16,3 0 0-16,-6-3 0 15,0 3 0-15,0 0 0 16,3 3 0-16,-3 0 0 16,3-3 1-16,0 0-1 15,0 3 0-15,-3-1 0 16,0-2 0-16,3-2 0 15,0 2 0-15,3 3 0 16,-6-1 0-16,3 1 0 16,3 2 0-16,-6-2 0 15,2-3 0-15,4 3 0 16,-3 0 1-16,3-1-1 16,-3 4 0-16,0-4 0 15,0 4 0-15,3-1 0 16,-6 0 0-16,3-2 0 0,3 2 0 15,-3-2 0-15,3 0 1 16,-3 0-1-16,3-1 0 16,-3 1 0-16,3 0 0 15,-3 2 0-15,3-2 0 16,0 2 0-16,-6-2 1 16,3 0-1-16,3-1 0 15,-3 1 0-15,-3 0 0 16,6-1 0-16,-6 1 0 15,3 0 0-15,3-1 0 16,-6 6 0-16,0 0 1 0,3-5-1 16,-3 5 1-16,6-5-1 15,0 2 0-15,2-2 0 16,-5 5 1-16,3-8-1 16,3 5 0-16,-6-2 0 15,3 0 0-15,0-1 0 16,3 4 0-16,-6-1 0 15,3-2 0-15,3 2 0 16,-6 3 0-16,3-5 0 16,0 2 0-16,0-2 0 15,0 2 0-15,0 3 0 16,3 0 0-16,-6-2 0 16,3-1 0-16,3-2 1 15,-7 2 0-15,4 1 0 16,0 2 0-16,3-3-1 15,-6 0 1-15,3-2-1 16,3 5 0-16,-9-3 0 0,6 3 0 16,0-2 0-16,0 2 0 15,0-3 0-15,3 0 0 16,-6 1 1-16,3-1 0 16,3-5-2-16,-6 3 1 15,9 0 0-15,-3 5 1 16,0-6-1-16,-1 6 0 15,1-2 0-15,-6-4 0 16,3 4 0-16,3-1 1 16,0-2-1-16,-3 2 0 0,6 0 0 15,-6 1 0-15,0-1 0 16,3 0 0-16,0 1 0 16,-6-1 0-16,6 1 0 15,-3-1 1-15,0 0-1 16,0 3 1-16,0-2-1 15,-1 2 0-15,4 0 0 16,-6-3 1-16,3 3-1 16,0 0 0-16,0-3 0 15,-3 1 0-15,3 2 0 16,-6 0 1-16,6-3-1 16,-6 3 0-16,6-3 0 15,-6 3 0-15,9-2 0 16,-9-1 1-16,9 0-1 15,-9 1 0-15,6 2 0 16,-3 0 0-16,3-3 0 0,-3 1 0 16,3 2 0-16,-6 0 0 15,9 0 0-15,-9 0 0 16,3 0 0-16,3 0 1 16,-3 0-1-16,3 0 0 15,-3-3 0-15,-1 0 0 16,4 3 0-16,-3 0 1 15,6 0-1-15,-9 0 0 16,3 0 0-16,-3 0 0 16,6-2 0-16,-3 2 0 15,3 0 0-15,-3 0 0 0,3 0 0 16,-6 0 1-16,6-3-1 16,0 3 0-16,-3 0 0 15,0-3 0-15,3 3 0 16,3 0 0-16,-9 0 0 15,9 0 0-15,-6 0 0 16,3-2 0-16,-3 2 0 16,3 2 1-16,0-2-1 15,-3-2 0-15,3 2 0 16,2 0 0-16,-8-3 0 16,9 0 0-16,-9 3 0 15,6 0 0-15,-3 3 0 16,0-3 0-16,3 3 0 15,0-6 0-15,-3 6 0 16,3-3 0-16,-3 2 0 0,-3-2 0 16,6 0 0-1,-3 0 0-15,6 0 0 0,-6 0 0 16,6 0 0-16,-6 0 1 16,3 0-1-16,-6 0 0 15,9 0-1-15,0 0 1 16,-6 0 0-16,3 0 0 15,0 0 0-15,3 0 0 16,-7-2 0-16,4 2 0 16,3 2 0-16,-9-2 0 0,6 0 0 15,-3 0 1-15,3 0-1 16,0 0 0-16,0-2 0 16,0 2 0-16,-3 0 0 15,3 0 0-15,-3 2 0 16,3 1 0-16,-3-3 0 15,0 0 0-15,0 3 0 16,3-6 0-16,0 0 0 16,0 3 0-16,0 3 0 15,-3 0 0-15,3-1 0 16,3-2 0-16,-9 0 0 16,3 0 0-16,0 0 0 15,-3 0 0-15,2 0 0 16,-2 0 1-16,3 3-1 15,-3-3 0-15,0 0 0 16,0 0 1-16,6 0-2 0,0-5 1 16,-3 5 0-1,-3 0 0-15,6 0 0 0,-6 0 0 16,0 0 0-16,0 0 0 16,9 0 0-16,-9-3 1 15,6 0-1-15,-6 3 0 16,6 0 0-16,-3 0 0 15,3-2 0-15,-3 2 0 16,6 0 0-16,-6-3 0 16,3 6 0-16,3-6 0 15,-6 3 0-15,-3 0 0 0,6 0 0 16,0 0 1-16,0 0-1 16,-3-3 0-16,6 6 0 15,-6-3 0-15,3 0 0 16,2 0 0-16,-5 0 0 15,3 0 0-15,0 3 0 16,3-1 0-16,-6-2 0 16,3 3 0-16,-3 0 0 15,3-3 0-15,0 2 0 16,-3-2 0-16,3-2 0 16,0 2 0-16,0 2 0 15,0-2 0-15,-3 0 0 16,3 0 0-16,-3 3 0 15,3-3 0-15,-3 3 0 16,3-3 0-16,-3 0 0 16,3 0 0-16,-3 0 0 0,0 0 0 15,5 0 0-15,-8 0 0 16,3 0 0-16,-3 0 0 16,12 0 0-16,-9 2 0 15,6-2 0-15,-6 3 0 16,9-3 0-16,-12 2 1 15,9 1-2-15,-9-3 1 16,3 0 0-16,3 0 0 16,0 0 0-16,-3 3 0 15,3-3 0-15,0 2 0 16,0-2 0-16,0 0 1 0,3 0-1 16,-9 3 0-16,9 0 0 15,-9-3 0-15,9 0 0 16,-4 2 0-16,1-2 0 15,0 3 0-15,0 0 0 16,3-3 0-16,-6 0 0 16,3 0 0-16,0 0 0 15,0 2 0-15,-3-2 0 16,6 3 0-16,-6-3 0 16,3 0 0-16,3 3 0 15,-9-3 0-15,6 2 0 16,-3 1 0-16,-3-3 0 15,3 2 0-15,3 1 0 16,-3 0 0-16,3-3 0 16,-6 0 0-16,6-3 0 15,-3 6 0-15,3-3 0 0,-6 0 0 16,8 2 0-16,-8 1 0 16,6-3 0-16,-6 0 0 15,6 0 0-15,0 3 0 16,0-6 0-16,-3 6 0 15,3-1-1-15,-3 1 1 16,3-3 0-16,0 3 0 16,0-3 0-16,-3 2 0 15,3-2 0-15,0 3 0 16,0-3 0-16,3 3 0 16,-6-1 0-16,3-2 0 0,0 3 0 15,0-3 0-15,0 0 0 16,-3 5 0-16,0-2 0 15,0-3 0-15,2 2 0 16,-2 1 0-16,3-3 0 16,-3 3 0-16,0-3 0 15,0 8 1-15,0-8-1 16,0 2 0-16,3-2 0 16,0 6 0-16,-3-1 0 15,3 3 1-15,0-5-1 16,3 2 0-16,-6 0-1 15,3 0 1-15,0-2 0 16,-3 2 0-16,0-2 0 16,0 5 0-16,0-5 0 15,3 2 0-15,3-5 0 0,-9 2 0 16,3 1 0-16,3 0 0 16,0 2 0-16,-3-5 0 15,2 3 0-15,-2-1 0 16,6 1 0-16,-9 0 0 15,6-1 0-15,-3 1 0 32,6 2 0-32,-6 1 0 15,6-1 0-15,-3-3 0 16,0 4 0-16,-3-1 0 16,3 0 0-16,0-2 1 15,-6 2-1-15,9-2 0 0,-6 2 0 16,3-2 0-16,0 0 0 15,-3-1 0-15,0 3 0 16,0-2 0-16,0 2 0 16,3 1 0-16,-6-4 0 15,3 4 0-15,3-1 0 16,2 0 0-16,-8 0 0 16,3 1 0-16,3-1 0 15,3 0 0-15,-6 1 0 16,3-1 0-16,0-2 0 15,-6 2 0-15,3-2 0 16,3-1 0-16,-6 3 0 16,0-2 0-16,3 5 0 15,-3-3 0-15,3 6 0 0,-3-8 0 16,3 5 0 0,-3-3 0-16,3 0 0 0,0 0 0 15,3 3 0-15,-6-5 0 16,3 5 0-16,0 0 0 15,3 0 0-15,-3 0 0 16,3 0 0-16,-6 0 1 16,3 0-1-16,3-1 0 15,-6-1 0-15,3-1 0 16,0 3 0-16,-3-3 0 16,3 1 0-16,0-1 0 0,0 0 0 15,0 3 0 1,0-3-1-16,0 3 1 0,0 0 0 15,-3 0 1-15,5 0-1 16,-5 3 0-16,0-6 0 16,0 6 0-16,3-3 0 15,-3 5 0-15,6-5 0 16,-6 5 0-16,3-5 0 16,-3 0 0-16,0-3 0 15,0 0 0-15,3 1 0 16,0 2 0-16,0 0 0 15,-3-1 0-15,3 4 0 16,0 0 0-16,0-1 0 16,0 3 0-16,0-2 0 15,0 2 0-15,0-2 0 16,0-1 0-16,-3-2 0 16,6 3 0-16,-6-6 0 0,0 3 0 15,0-3 0-15,0 6 1 16,0-6-1-16,3 1 0 15,-3 2 0-15,6 0 0 16,-6 5 0-16,0-5 0 16,0 2 0-16,3 1 0 15,-3-1 0-15,0 1 0 16,0 0 0-16,3-3 0 16,-3-1 0-16,0 4 1 15,0-3-1-15,0 0 0 16,0 0 0-16,0 2 0 0,0-2 0 15,0 3 0-15,0-3 0 16,0 0 0-16,0 0 0 16,0 0 0-16,0 2 0 15,0-2 0-15,0 0 0 16,0 0 0-16,0 0 0 16,0 0 0-16,0-3 0 15,0 3 0-15,0 0 0 16,0 0 0-16,0 0 0 15,0-3 0-15,0 3 0 16,0-2 0-16,0 2 0 16,3-1 1-16,-3 1-1 15,0 3 0-15,0 0 0 16,0-1 0-16,0 1 0 16,3-1 0-16,-3 1 0 0,0 2 0 15,0-2 0-15,0-3 0 16,0 0 0-16,0-3 0 15,0 3 0-15,0 2 0 16,0 1 0-16,0-6 0 16,0 6 0-16,0-1 0 15,0-2 0-15,3 0 0 16,-3 0 0-16,0 3 0 16,0-3-1-16,3 2 1 15,-3-2 0-15,0 0 0 16,0 3 0-16,0-1 0 0,0-2 0 15,0 0 0-15,0 3 0 16,0-3 1-16,0 0-1 16,0 5 0-16,0-2 0 15,0-1 0-15,0-2 0 16,3 5 0-16,-3-5 0 16,0 5 0-16,0-2-1 15,0 2 1-15,0-2 0 16,3-3 0-16,-3 0 0 15,0 0 0-15,0 2 0 16,0 3 0-16,0-2 0 16,0 0 1-16,0-1-2 15,3 3 1-15,-3-2 0 16,0 2 0-16,0-2 0 16,0-1 0-16,0 1 0 0,0 0 0 15,0-3 0-15,3-3 0 16,-3-3 0-16,3 4 0 15,-3 2 0-15,9 0 1 16,-9 0-1-16,0 0 0 16,0-1 0-16,0 4 0 15,0 2-1-15,0-5 1 16,0 3 0-16,0-1 0 16,0-2 0-16,0-2 0 15,0 4 0-15,0-2 0 16,0 0 0-16,0 3 0 15,0-3 0-15,3 2 0 0,-3 1 0 16,6-1 0-16,-12-2 0 16,6 3 0-16,0-6 0 15,0 6 0-15,0-6 0 16,0 3 0-16,0 3 0 16,0-1 0-16,-3 1 0 15,3-1 1-15,0-2-1 16,0 0 0-16,0 0 0 15,0-3 0-15,-9 3 0 16,9-2 0-16,0 2 0 16,0-1 0-16,0 1 0 15,0 0 0-15,0 3 0 16,0 2 0-16,0-2 0 16,0 2 0-16,0 0 0 15,0 0 0-15,0-2 0 0,0 0 0 16,0-3 0-16,0-1 0 15,0 1 0-15,0-2 0 16,0 4 0-16,0-2 0 16,0 3 0-16,9 2 0 15,-9-2 0-15,0-1 0 16,0 1 0-16,0 2 0 16,0-2 0-16,0-1 0 15,0 1 0-15,0-1 0 16,0-2-1-16,0 3 1 15,0-1 0-15,0 4 0 0,0-9 0 16,0 3 0-16,0-3 0 16,0 1 0-16,0-1 0 15,0-3 0-15,-9 1 0 16,9 0 0-16,0-1-1 16,0-4 1-16,-3 4 0 15,3 4 0-15,-3-9 0 16,0 0 1-16,0 1-2 15,0-6 1-15,-3 0 0 16,0 0 0-16,0-3 0 16,0 3 0-16,3-5 0 15,-9-3 0-15,6 3 0 16,-3 0 0-16,3 5 0 16,0-3 0-16,3 3-1 15,3 8 1-15,0 0 0 16,0 3 0-16,0 8 0 0,3-1 1 15,3 3-1-15,0 3 0 16,0 0 0-16,0-5 0 16,0 2 0-16,3 0 0 15,-9-5 0-15,9-3 0 16,-6-2-1-16,3-3 1 16,3-5 0-16,3-8 0 15,3-6-6-15,-3-15 0 16,2-6 0-16,10-16 0 15</inkml:trace>
  <inkml:trace contextRef="#ctx0" brushRef="#br0" timeOffset="10238.48">2788 12359 28 0,'-3'0'14'0,"0"0"-4"16,3 0 14-16,0 0-21 0,0 0 1 16,0 0 4-16,0 0 1 15,0 0-9-15,0 0 0 16,0 0 7-16,0-3 1 16,0 3 0-16,0 0 0 15,0 0-1-15,0 0 0 16,0-5 0-16,0 5 0 15,0 0 0-15,0 0 0 16,0-3-1-16,0 3 0 16,0 0-2-16,0 0 0 15,3 0-1-15,0 5 0 0,3 3-1 16,0 6 0-16,3-4-1 16,3 1 0-16,-7 2-1 15,10 5 1-15,-6-7-1 16,0 5 0-16,0-5 0 15,0-1 1-15,-3-5 0 16,3 1 1-16,0-4-1 16,0-2 1-16,-6-5 0 15,6 0 0-15,-3-8-1 16,3-1 1-16,-3-2-4 16,5-2 0-16,-2-6 0 15,12-5 0-15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C8680-8118-44E6-8617-1D5162AE880C}" type="datetimeFigureOut">
              <a:rPr lang="en-CA" smtClean="0"/>
              <a:pPr/>
              <a:t>2021-03-26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92C15-0BBD-4313-9B7F-9DFC9D7BF62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4365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92C15-0BBD-4313-9B7F-9DFC9D7BF628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3449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92C15-0BBD-4313-9B7F-9DFC9D7BF628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0349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6A0B0A-6B57-4DBD-9C61-EB9AB1E890E8}" type="slidenum">
              <a:rPr lang="en-CA" smtClean="0"/>
              <a:pPr eaLnBrk="1" hangingPunct="1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34443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92C15-0BBD-4313-9B7F-9DFC9D7BF628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6897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92C15-0BBD-4313-9B7F-9DFC9D7BF628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15165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92C15-0BBD-4313-9B7F-9DFC9D7BF628}" type="slidenum">
              <a:rPr lang="en-CA" smtClean="0"/>
              <a:pPr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7875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92C15-0BBD-4313-9B7F-9DFC9D7BF628}" type="slidenum">
              <a:rPr lang="en-CA" smtClean="0"/>
              <a:pPr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63953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92C15-0BBD-4313-9B7F-9DFC9D7BF628}" type="slidenum">
              <a:rPr lang="en-CA" smtClean="0"/>
              <a:pPr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99722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92C15-0BBD-4313-9B7F-9DFC9D7BF628}" type="slidenum">
              <a:rPr lang="en-CA" smtClean="0"/>
              <a:pPr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3820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92C15-0BBD-4313-9B7F-9DFC9D7BF628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6542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92C15-0BBD-4313-9B7F-9DFC9D7BF628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1269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1E3ADA-9083-44B1-BE85-9265F06862DC}" type="slidenum">
              <a:rPr lang="en-CA" smtClean="0"/>
              <a:pPr eaLnBrk="1" hangingPunct="1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5301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92C15-0BBD-4313-9B7F-9DFC9D7BF628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409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9C94D8-08EC-4485-A630-D02095CABE8F}" type="slidenum">
              <a:rPr lang="en-CA" smtClean="0"/>
              <a:pPr eaLnBrk="1" hangingPunct="1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2103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92C15-0BBD-4313-9B7F-9DFC9D7BF628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5538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92C15-0BBD-4313-9B7F-9DFC9D7BF628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8579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92C15-0BBD-4313-9B7F-9DFC9D7BF628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1041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CEA781D-6122-4F7C-B48C-3D792F43CA20}" type="datetimeFigureOut">
              <a:rPr lang="en-CA" smtClean="0"/>
              <a:pPr/>
              <a:t>2021-03-26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781D-6122-4F7C-B48C-3D792F43CA20}" type="datetimeFigureOut">
              <a:rPr lang="en-CA" smtClean="0"/>
              <a:pPr/>
              <a:t>2021-03-26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781D-6122-4F7C-B48C-3D792F43CA20}" type="datetimeFigureOut">
              <a:rPr lang="en-CA" smtClean="0"/>
              <a:pPr/>
              <a:t>2021-03-26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B752C-B5FF-442C-BF5E-0CF7FB66967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1695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806F5-069C-45BC-B370-128F8F08DC3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1032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CEA781D-6122-4F7C-B48C-3D792F43CA20}" type="datetimeFigureOut">
              <a:rPr lang="en-CA" smtClean="0"/>
              <a:pPr/>
              <a:t>2021-03-26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CEA781D-6122-4F7C-B48C-3D792F43CA20}" type="datetimeFigureOut">
              <a:rPr lang="en-CA" smtClean="0"/>
              <a:pPr/>
              <a:t>2021-03-26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781D-6122-4F7C-B48C-3D792F43CA20}" type="datetimeFigureOut">
              <a:rPr lang="en-CA" smtClean="0"/>
              <a:pPr/>
              <a:t>2021-03-26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781D-6122-4F7C-B48C-3D792F43CA20}" type="datetimeFigureOut">
              <a:rPr lang="en-CA" smtClean="0"/>
              <a:pPr/>
              <a:t>2021-03-26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CEA781D-6122-4F7C-B48C-3D792F43CA20}" type="datetimeFigureOut">
              <a:rPr lang="en-CA" smtClean="0"/>
              <a:pPr/>
              <a:t>2021-03-26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781D-6122-4F7C-B48C-3D792F43CA20}" type="datetimeFigureOut">
              <a:rPr lang="en-CA" smtClean="0"/>
              <a:pPr/>
              <a:t>2021-03-26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CEA781D-6122-4F7C-B48C-3D792F43CA20}" type="datetimeFigureOut">
              <a:rPr lang="en-CA" smtClean="0"/>
              <a:pPr/>
              <a:t>2021-03-26</a:t>
            </a:fld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CEA781D-6122-4F7C-B48C-3D792F43CA20}" type="datetimeFigureOut">
              <a:rPr lang="en-CA" smtClean="0"/>
              <a:pPr/>
              <a:t>2021-03-26</a:t>
            </a:fld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CEA781D-6122-4F7C-B48C-3D792F43CA20}" type="datetimeFigureOut">
              <a:rPr lang="en-CA" smtClean="0"/>
              <a:pPr/>
              <a:t>2021-03-26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cmath.c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13" Type="http://schemas.openxmlformats.org/officeDocument/2006/relationships/oleObject" Target="../embeddings/oleObject60.bin"/><Relationship Id="rId18" Type="http://schemas.openxmlformats.org/officeDocument/2006/relationships/image" Target="../media/image75.wmf"/><Relationship Id="rId26" Type="http://schemas.openxmlformats.org/officeDocument/2006/relationships/image" Target="../media/image79.wmf"/><Relationship Id="rId3" Type="http://schemas.openxmlformats.org/officeDocument/2006/relationships/image" Target="../media/image66.png"/><Relationship Id="rId21" Type="http://schemas.openxmlformats.org/officeDocument/2006/relationships/oleObject" Target="../embeddings/oleObject64.bin"/><Relationship Id="rId7" Type="http://schemas.openxmlformats.org/officeDocument/2006/relationships/oleObject" Target="../embeddings/oleObject57.bin"/><Relationship Id="rId12" Type="http://schemas.openxmlformats.org/officeDocument/2006/relationships/image" Target="../media/image72.wmf"/><Relationship Id="rId17" Type="http://schemas.openxmlformats.org/officeDocument/2006/relationships/oleObject" Target="../embeddings/oleObject62.bin"/><Relationship Id="rId25" Type="http://schemas.openxmlformats.org/officeDocument/2006/relationships/oleObject" Target="../embeddings/oleObject66.bin"/><Relationship Id="rId2" Type="http://schemas.openxmlformats.org/officeDocument/2006/relationships/image" Target="../media/image65.png"/><Relationship Id="rId16" Type="http://schemas.openxmlformats.org/officeDocument/2006/relationships/image" Target="../media/image74.wmf"/><Relationship Id="rId20" Type="http://schemas.openxmlformats.org/officeDocument/2006/relationships/image" Target="../media/image76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.png"/><Relationship Id="rId11" Type="http://schemas.openxmlformats.org/officeDocument/2006/relationships/oleObject" Target="../embeddings/oleObject59.bin"/><Relationship Id="rId24" Type="http://schemas.openxmlformats.org/officeDocument/2006/relationships/image" Target="../media/image78.wmf"/><Relationship Id="rId5" Type="http://schemas.openxmlformats.org/officeDocument/2006/relationships/image" Target="../media/image68.png"/><Relationship Id="rId15" Type="http://schemas.openxmlformats.org/officeDocument/2006/relationships/oleObject" Target="../embeddings/oleObject61.bin"/><Relationship Id="rId23" Type="http://schemas.openxmlformats.org/officeDocument/2006/relationships/oleObject" Target="../embeddings/oleObject65.bin"/><Relationship Id="rId10" Type="http://schemas.openxmlformats.org/officeDocument/2006/relationships/image" Target="../media/image71.wmf"/><Relationship Id="rId19" Type="http://schemas.openxmlformats.org/officeDocument/2006/relationships/oleObject" Target="../embeddings/oleObject63.bin"/><Relationship Id="rId4" Type="http://schemas.openxmlformats.org/officeDocument/2006/relationships/image" Target="../media/image67.png"/><Relationship Id="rId9" Type="http://schemas.openxmlformats.org/officeDocument/2006/relationships/oleObject" Target="../embeddings/oleObject58.bin"/><Relationship Id="rId14" Type="http://schemas.openxmlformats.org/officeDocument/2006/relationships/image" Target="../media/image73.wmf"/><Relationship Id="rId22" Type="http://schemas.openxmlformats.org/officeDocument/2006/relationships/image" Target="../media/image77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80.png"/><Relationship Id="rId7" Type="http://schemas.openxmlformats.org/officeDocument/2006/relationships/image" Target="../media/image6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.xml"/><Relationship Id="rId5" Type="http://schemas.openxmlformats.org/officeDocument/2006/relationships/image" Target="../media/image66.emf"/><Relationship Id="rId4" Type="http://schemas.openxmlformats.org/officeDocument/2006/relationships/customXml" Target="../ink/ink1.xml"/><Relationship Id="rId9" Type="http://schemas.openxmlformats.org/officeDocument/2006/relationships/image" Target="../media/image68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13" Type="http://schemas.openxmlformats.org/officeDocument/2006/relationships/image" Target="../media/image85.wmf"/><Relationship Id="rId18" Type="http://schemas.openxmlformats.org/officeDocument/2006/relationships/oleObject" Target="../embeddings/oleObject74.bin"/><Relationship Id="rId26" Type="http://schemas.openxmlformats.org/officeDocument/2006/relationships/oleObject" Target="../embeddings/oleObject78.bin"/><Relationship Id="rId39" Type="http://schemas.openxmlformats.org/officeDocument/2006/relationships/image" Target="../media/image36.wmf"/><Relationship Id="rId3" Type="http://schemas.openxmlformats.org/officeDocument/2006/relationships/hyperlink" Target="http://www.bcmath.ca/" TargetMode="External"/><Relationship Id="rId21" Type="http://schemas.openxmlformats.org/officeDocument/2006/relationships/image" Target="../media/image89.wmf"/><Relationship Id="rId34" Type="http://schemas.openxmlformats.org/officeDocument/2006/relationships/oleObject" Target="../embeddings/oleObject82.bin"/><Relationship Id="rId42" Type="http://schemas.openxmlformats.org/officeDocument/2006/relationships/oleObject" Target="../embeddings/oleObject86.bin"/><Relationship Id="rId47" Type="http://schemas.openxmlformats.org/officeDocument/2006/relationships/image" Target="../media/image101.wmf"/><Relationship Id="rId7" Type="http://schemas.openxmlformats.org/officeDocument/2006/relationships/image" Target="../media/image82.wmf"/><Relationship Id="rId12" Type="http://schemas.openxmlformats.org/officeDocument/2006/relationships/oleObject" Target="../embeddings/oleObject71.bin"/><Relationship Id="rId17" Type="http://schemas.openxmlformats.org/officeDocument/2006/relationships/image" Target="../media/image87.wmf"/><Relationship Id="rId25" Type="http://schemas.openxmlformats.org/officeDocument/2006/relationships/image" Target="../media/image91.wmf"/><Relationship Id="rId33" Type="http://schemas.openxmlformats.org/officeDocument/2006/relationships/image" Target="../media/image95.wmf"/><Relationship Id="rId38" Type="http://schemas.openxmlformats.org/officeDocument/2006/relationships/oleObject" Target="../embeddings/oleObject84.bin"/><Relationship Id="rId46" Type="http://schemas.openxmlformats.org/officeDocument/2006/relationships/oleObject" Target="../embeddings/oleObject88.bin"/><Relationship Id="rId2" Type="http://schemas.openxmlformats.org/officeDocument/2006/relationships/notesSlide" Target="../notesSlides/notesSlide11.xml"/><Relationship Id="rId16" Type="http://schemas.openxmlformats.org/officeDocument/2006/relationships/oleObject" Target="../embeddings/oleObject73.bin"/><Relationship Id="rId20" Type="http://schemas.openxmlformats.org/officeDocument/2006/relationships/oleObject" Target="../embeddings/oleObject75.bin"/><Relationship Id="rId29" Type="http://schemas.openxmlformats.org/officeDocument/2006/relationships/image" Target="../media/image93.wmf"/><Relationship Id="rId41" Type="http://schemas.openxmlformats.org/officeDocument/2006/relationships/image" Target="../media/image98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8.bin"/><Relationship Id="rId11" Type="http://schemas.openxmlformats.org/officeDocument/2006/relationships/image" Target="../media/image84.wmf"/><Relationship Id="rId24" Type="http://schemas.openxmlformats.org/officeDocument/2006/relationships/oleObject" Target="../embeddings/oleObject77.bin"/><Relationship Id="rId32" Type="http://schemas.openxmlformats.org/officeDocument/2006/relationships/oleObject" Target="../embeddings/oleObject81.bin"/><Relationship Id="rId37" Type="http://schemas.openxmlformats.org/officeDocument/2006/relationships/image" Target="../media/image97.wmf"/><Relationship Id="rId40" Type="http://schemas.openxmlformats.org/officeDocument/2006/relationships/oleObject" Target="../embeddings/oleObject85.bin"/><Relationship Id="rId45" Type="http://schemas.openxmlformats.org/officeDocument/2006/relationships/image" Target="../media/image100.wmf"/><Relationship Id="rId5" Type="http://schemas.openxmlformats.org/officeDocument/2006/relationships/image" Target="../media/image81.wmf"/><Relationship Id="rId15" Type="http://schemas.openxmlformats.org/officeDocument/2006/relationships/image" Target="../media/image86.wmf"/><Relationship Id="rId23" Type="http://schemas.openxmlformats.org/officeDocument/2006/relationships/image" Target="../media/image90.wmf"/><Relationship Id="rId28" Type="http://schemas.openxmlformats.org/officeDocument/2006/relationships/oleObject" Target="../embeddings/oleObject79.bin"/><Relationship Id="rId36" Type="http://schemas.openxmlformats.org/officeDocument/2006/relationships/oleObject" Target="../embeddings/oleObject83.bin"/><Relationship Id="rId10" Type="http://schemas.openxmlformats.org/officeDocument/2006/relationships/oleObject" Target="../embeddings/oleObject70.bin"/><Relationship Id="rId19" Type="http://schemas.openxmlformats.org/officeDocument/2006/relationships/image" Target="../media/image88.wmf"/><Relationship Id="rId31" Type="http://schemas.openxmlformats.org/officeDocument/2006/relationships/image" Target="../media/image94.wmf"/><Relationship Id="rId44" Type="http://schemas.openxmlformats.org/officeDocument/2006/relationships/oleObject" Target="../embeddings/oleObject87.bin"/><Relationship Id="rId4" Type="http://schemas.openxmlformats.org/officeDocument/2006/relationships/oleObject" Target="../embeddings/oleObject67.bin"/><Relationship Id="rId9" Type="http://schemas.openxmlformats.org/officeDocument/2006/relationships/image" Target="../media/image83.wmf"/><Relationship Id="rId14" Type="http://schemas.openxmlformats.org/officeDocument/2006/relationships/oleObject" Target="../embeddings/oleObject72.bin"/><Relationship Id="rId22" Type="http://schemas.openxmlformats.org/officeDocument/2006/relationships/oleObject" Target="../embeddings/oleObject76.bin"/><Relationship Id="rId27" Type="http://schemas.openxmlformats.org/officeDocument/2006/relationships/image" Target="../media/image92.wmf"/><Relationship Id="rId30" Type="http://schemas.openxmlformats.org/officeDocument/2006/relationships/oleObject" Target="../embeddings/oleObject80.bin"/><Relationship Id="rId35" Type="http://schemas.openxmlformats.org/officeDocument/2006/relationships/image" Target="../media/image96.wmf"/><Relationship Id="rId43" Type="http://schemas.openxmlformats.org/officeDocument/2006/relationships/image" Target="../media/image9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cmath.ca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9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wmf"/><Relationship Id="rId3" Type="http://schemas.openxmlformats.org/officeDocument/2006/relationships/oleObject" Target="../embeddings/oleObject90.bin"/><Relationship Id="rId7" Type="http://schemas.openxmlformats.org/officeDocument/2006/relationships/oleObject" Target="../embeddings/oleObject92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wmf"/><Relationship Id="rId11" Type="http://schemas.openxmlformats.org/officeDocument/2006/relationships/hyperlink" Target="http://www.bcmath.ca/" TargetMode="External"/><Relationship Id="rId5" Type="http://schemas.openxmlformats.org/officeDocument/2006/relationships/oleObject" Target="../embeddings/oleObject91.bin"/><Relationship Id="rId10" Type="http://schemas.openxmlformats.org/officeDocument/2006/relationships/image" Target="../media/image113.wmf"/><Relationship Id="rId4" Type="http://schemas.openxmlformats.org/officeDocument/2006/relationships/image" Target="../media/image110.wmf"/><Relationship Id="rId9" Type="http://schemas.openxmlformats.org/officeDocument/2006/relationships/oleObject" Target="../embeddings/oleObject9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bcmath.ca/" TargetMode="Externa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94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10.wmf"/><Relationship Id="rId26" Type="http://schemas.openxmlformats.org/officeDocument/2006/relationships/image" Target="../media/image14.wmf"/><Relationship Id="rId3" Type="http://schemas.openxmlformats.org/officeDocument/2006/relationships/oleObject" Target="../embeddings/oleObject2.bin"/><Relationship Id="rId21" Type="http://schemas.openxmlformats.org/officeDocument/2006/relationships/oleObject" Target="../embeddings/oleObject11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7.wmf"/><Relationship Id="rId17" Type="http://schemas.openxmlformats.org/officeDocument/2006/relationships/oleObject" Target="../embeddings/oleObject9.bin"/><Relationship Id="rId25" Type="http://schemas.openxmlformats.org/officeDocument/2006/relationships/oleObject" Target="../embeddings/oleObject13.bin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9.wmf"/><Relationship Id="rId20" Type="http://schemas.openxmlformats.org/officeDocument/2006/relationships/image" Target="../media/image1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6.bin"/><Relationship Id="rId24" Type="http://schemas.openxmlformats.org/officeDocument/2006/relationships/image" Target="../media/image13.wmf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23" Type="http://schemas.openxmlformats.org/officeDocument/2006/relationships/oleObject" Target="../embeddings/oleObject12.bin"/><Relationship Id="rId10" Type="http://schemas.openxmlformats.org/officeDocument/2006/relationships/image" Target="../media/image6.wmf"/><Relationship Id="rId19" Type="http://schemas.openxmlformats.org/officeDocument/2006/relationships/oleObject" Target="../embeddings/oleObject10.bin"/><Relationship Id="rId4" Type="http://schemas.openxmlformats.org/officeDocument/2006/relationships/image" Target="../media/image3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8.wmf"/><Relationship Id="rId22" Type="http://schemas.openxmlformats.org/officeDocument/2006/relationships/image" Target="../media/image12.wmf"/><Relationship Id="rId27" Type="http://schemas.openxmlformats.org/officeDocument/2006/relationships/hyperlink" Target="http://www.bcmath.ca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19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18.wmf"/><Relationship Id="rId17" Type="http://schemas.openxmlformats.org/officeDocument/2006/relationships/hyperlink" Target="http://www.bcmath.ca/" TargetMode="Externa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10" Type="http://schemas.openxmlformats.org/officeDocument/2006/relationships/image" Target="../media/image17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19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26.bin"/><Relationship Id="rId18" Type="http://schemas.openxmlformats.org/officeDocument/2006/relationships/image" Target="../media/image28.wmf"/><Relationship Id="rId26" Type="http://schemas.openxmlformats.org/officeDocument/2006/relationships/image" Target="../media/image32.wmf"/><Relationship Id="rId3" Type="http://schemas.openxmlformats.org/officeDocument/2006/relationships/oleObject" Target="../embeddings/oleObject21.bin"/><Relationship Id="rId21" Type="http://schemas.openxmlformats.org/officeDocument/2006/relationships/oleObject" Target="../embeddings/oleObject30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25.wmf"/><Relationship Id="rId17" Type="http://schemas.openxmlformats.org/officeDocument/2006/relationships/oleObject" Target="../embeddings/oleObject28.bin"/><Relationship Id="rId25" Type="http://schemas.openxmlformats.org/officeDocument/2006/relationships/oleObject" Target="../embeddings/oleObject32.bin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7.wmf"/><Relationship Id="rId20" Type="http://schemas.openxmlformats.org/officeDocument/2006/relationships/image" Target="../media/image29.wmf"/><Relationship Id="rId29" Type="http://schemas.openxmlformats.org/officeDocument/2006/relationships/hyperlink" Target="http://www.bcmath.ca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25.bin"/><Relationship Id="rId24" Type="http://schemas.openxmlformats.org/officeDocument/2006/relationships/image" Target="../media/image31.wmf"/><Relationship Id="rId5" Type="http://schemas.openxmlformats.org/officeDocument/2006/relationships/oleObject" Target="../embeddings/oleObject22.bin"/><Relationship Id="rId15" Type="http://schemas.openxmlformats.org/officeDocument/2006/relationships/oleObject" Target="../embeddings/oleObject27.bin"/><Relationship Id="rId23" Type="http://schemas.openxmlformats.org/officeDocument/2006/relationships/oleObject" Target="../embeddings/oleObject31.bin"/><Relationship Id="rId28" Type="http://schemas.openxmlformats.org/officeDocument/2006/relationships/image" Target="../media/image33.wmf"/><Relationship Id="rId10" Type="http://schemas.openxmlformats.org/officeDocument/2006/relationships/image" Target="../media/image24.wmf"/><Relationship Id="rId19" Type="http://schemas.openxmlformats.org/officeDocument/2006/relationships/oleObject" Target="../embeddings/oleObject29.bin"/><Relationship Id="rId4" Type="http://schemas.openxmlformats.org/officeDocument/2006/relationships/image" Target="../media/image21.w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26.wmf"/><Relationship Id="rId22" Type="http://schemas.openxmlformats.org/officeDocument/2006/relationships/image" Target="../media/image30.wmf"/><Relationship Id="rId27" Type="http://schemas.openxmlformats.org/officeDocument/2006/relationships/oleObject" Target="../embeddings/oleObject3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39.wmf"/><Relationship Id="rId18" Type="http://schemas.openxmlformats.org/officeDocument/2006/relationships/oleObject" Target="../embeddings/oleObject41.bin"/><Relationship Id="rId26" Type="http://schemas.openxmlformats.org/officeDocument/2006/relationships/oleObject" Target="../embeddings/oleObject45.bin"/><Relationship Id="rId39" Type="http://schemas.openxmlformats.org/officeDocument/2006/relationships/image" Target="../media/image52.wmf"/><Relationship Id="rId3" Type="http://schemas.openxmlformats.org/officeDocument/2006/relationships/image" Target="../media/image34.emf"/><Relationship Id="rId21" Type="http://schemas.openxmlformats.org/officeDocument/2006/relationships/image" Target="../media/image43.wmf"/><Relationship Id="rId34" Type="http://schemas.openxmlformats.org/officeDocument/2006/relationships/oleObject" Target="../embeddings/oleObject49.bin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38.bin"/><Relationship Id="rId17" Type="http://schemas.openxmlformats.org/officeDocument/2006/relationships/image" Target="../media/image41.wmf"/><Relationship Id="rId25" Type="http://schemas.openxmlformats.org/officeDocument/2006/relationships/image" Target="../media/image45.wmf"/><Relationship Id="rId33" Type="http://schemas.openxmlformats.org/officeDocument/2006/relationships/image" Target="../media/image49.wmf"/><Relationship Id="rId38" Type="http://schemas.openxmlformats.org/officeDocument/2006/relationships/oleObject" Target="../embeddings/oleObject51.bin"/><Relationship Id="rId2" Type="http://schemas.openxmlformats.org/officeDocument/2006/relationships/notesSlide" Target="../notesSlides/notesSlide5.xml"/><Relationship Id="rId16" Type="http://schemas.openxmlformats.org/officeDocument/2006/relationships/oleObject" Target="../embeddings/oleObject40.bin"/><Relationship Id="rId20" Type="http://schemas.openxmlformats.org/officeDocument/2006/relationships/oleObject" Target="../embeddings/oleObject42.bin"/><Relationship Id="rId29" Type="http://schemas.openxmlformats.org/officeDocument/2006/relationships/image" Target="../media/image47.wmf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38.wmf"/><Relationship Id="rId24" Type="http://schemas.openxmlformats.org/officeDocument/2006/relationships/oleObject" Target="../embeddings/oleObject44.bin"/><Relationship Id="rId32" Type="http://schemas.openxmlformats.org/officeDocument/2006/relationships/oleObject" Target="../embeddings/oleObject48.bin"/><Relationship Id="rId37" Type="http://schemas.openxmlformats.org/officeDocument/2006/relationships/image" Target="../media/image51.wmf"/><Relationship Id="rId40" Type="http://schemas.openxmlformats.org/officeDocument/2006/relationships/hyperlink" Target="http://www.bcmath.ca/" TargetMode="External"/><Relationship Id="rId5" Type="http://schemas.openxmlformats.org/officeDocument/2006/relationships/image" Target="../media/image35.wmf"/><Relationship Id="rId15" Type="http://schemas.openxmlformats.org/officeDocument/2006/relationships/image" Target="../media/image40.wmf"/><Relationship Id="rId23" Type="http://schemas.openxmlformats.org/officeDocument/2006/relationships/image" Target="../media/image44.wmf"/><Relationship Id="rId28" Type="http://schemas.openxmlformats.org/officeDocument/2006/relationships/oleObject" Target="../embeddings/oleObject46.bin"/><Relationship Id="rId36" Type="http://schemas.openxmlformats.org/officeDocument/2006/relationships/oleObject" Target="../embeddings/oleObject50.bin"/><Relationship Id="rId10" Type="http://schemas.openxmlformats.org/officeDocument/2006/relationships/oleObject" Target="../embeddings/oleObject37.bin"/><Relationship Id="rId19" Type="http://schemas.openxmlformats.org/officeDocument/2006/relationships/image" Target="../media/image42.wmf"/><Relationship Id="rId31" Type="http://schemas.openxmlformats.org/officeDocument/2006/relationships/image" Target="../media/image48.wmf"/><Relationship Id="rId4" Type="http://schemas.openxmlformats.org/officeDocument/2006/relationships/oleObject" Target="../embeddings/oleObject34.bin"/><Relationship Id="rId9" Type="http://schemas.openxmlformats.org/officeDocument/2006/relationships/image" Target="../media/image37.wmf"/><Relationship Id="rId14" Type="http://schemas.openxmlformats.org/officeDocument/2006/relationships/oleObject" Target="../embeddings/oleObject39.bin"/><Relationship Id="rId22" Type="http://schemas.openxmlformats.org/officeDocument/2006/relationships/oleObject" Target="../embeddings/oleObject43.bin"/><Relationship Id="rId27" Type="http://schemas.openxmlformats.org/officeDocument/2006/relationships/image" Target="../media/image46.wmf"/><Relationship Id="rId30" Type="http://schemas.openxmlformats.org/officeDocument/2006/relationships/oleObject" Target="../embeddings/oleObject47.bin"/><Relationship Id="rId35" Type="http://schemas.openxmlformats.org/officeDocument/2006/relationships/image" Target="../media/image5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cmath.ca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54.bin"/><Relationship Id="rId10" Type="http://schemas.openxmlformats.org/officeDocument/2006/relationships/image" Target="../media/image57.wmf"/><Relationship Id="rId4" Type="http://schemas.openxmlformats.org/officeDocument/2006/relationships/image" Target="../media/image54.wmf"/><Relationship Id="rId9" Type="http://schemas.openxmlformats.org/officeDocument/2006/relationships/oleObject" Target="../embeddings/oleObject5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5736" y="2491929"/>
            <a:ext cx="6172200" cy="1894362"/>
          </a:xfrm>
        </p:spPr>
        <p:txBody>
          <a:bodyPr/>
          <a:lstStyle/>
          <a:p>
            <a:r>
              <a:rPr lang="en-CA" dirty="0"/>
              <a:t>Lesson 4</a:t>
            </a:r>
            <a:br>
              <a:rPr lang="en-CA" dirty="0"/>
            </a:br>
            <a:r>
              <a:rPr lang="en-CA" dirty="0"/>
              <a:t>Reciprocal Functions</a:t>
            </a:r>
            <a:br>
              <a:rPr lang="en-CA" dirty="0"/>
            </a:b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4293096"/>
            <a:ext cx="6172200" cy="2081826"/>
          </a:xfrm>
        </p:spPr>
        <p:txBody>
          <a:bodyPr>
            <a:normAutofit/>
          </a:bodyPr>
          <a:lstStyle/>
          <a:p>
            <a:r>
              <a:rPr lang="en-CA" dirty="0"/>
              <a:t>i) Concept of Reciprocal Functions</a:t>
            </a:r>
          </a:p>
          <a:p>
            <a:r>
              <a:rPr lang="en-CA" dirty="0"/>
              <a:t>ii) Asymptotes, Invariant Points,</a:t>
            </a:r>
          </a:p>
          <a:p>
            <a:r>
              <a:rPr lang="en-CA" dirty="0"/>
              <a:t>iii) Graphing the Reciprocal of Linear and QF</a:t>
            </a:r>
          </a:p>
          <a:p>
            <a:r>
              <a:rPr lang="en-CA" dirty="0"/>
              <a:t>iv) Domain and Range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084763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/>
              <a:t>© Copyright all rights reserved to Homework depot: </a:t>
            </a:r>
            <a:r>
              <a:rPr lang="en-US" sz="1000">
                <a:hlinkClick r:id="rId3"/>
              </a:rPr>
              <a:t>www.BCMath.ca</a:t>
            </a:r>
            <a:r>
              <a:rPr lang="en-US" sz="1000"/>
              <a:t> </a:t>
            </a:r>
          </a:p>
        </p:txBody>
      </p:sp>
      <p:graphicFrame>
        <p:nvGraphicFramePr>
          <p:cNvPr id="3073" name="Object 1"/>
          <p:cNvGraphicFramePr>
            <a:graphicFrameLocks noChangeAspect="1"/>
          </p:cNvGraphicFramePr>
          <p:nvPr/>
        </p:nvGraphicFramePr>
        <p:xfrm>
          <a:off x="7131957" y="2855686"/>
          <a:ext cx="13335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83947" imgH="418918" progId="Equation.DSMT4">
                  <p:embed/>
                </p:oleObj>
              </mc:Choice>
              <mc:Fallback>
                <p:oleObj name="Equation" r:id="rId4" imgW="583947" imgH="418918" progId="Equation.DSMT4">
                  <p:embed/>
                  <p:pic>
                    <p:nvPicPr>
                      <p:cNvPr id="307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1957" y="2855686"/>
                        <a:ext cx="1333500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4816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F2F75F-382D-441D-856C-AD60715D135C}"/>
              </a:ext>
            </a:extLst>
          </p:cNvPr>
          <p:cNvSpPr txBox="1"/>
          <p:nvPr/>
        </p:nvSpPr>
        <p:spPr>
          <a:xfrm>
            <a:off x="135467" y="135465"/>
            <a:ext cx="8595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200" dirty="0"/>
              <a:t>Ex: Given the following points on the curve, which of the following is the reciprocal of the given graph?</a:t>
            </a:r>
          </a:p>
        </p:txBody>
      </p:sp>
      <p:pic>
        <p:nvPicPr>
          <p:cNvPr id="254" name="Picture 253">
            <a:extLst>
              <a:ext uri="{FF2B5EF4-FFF2-40B4-BE49-F238E27FC236}">
                <a16:creationId xmlns:a16="http://schemas.microsoft.com/office/drawing/2014/main" id="{E4E1F522-9C52-460E-B2D1-E39DB9393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09" y="968588"/>
            <a:ext cx="3719281" cy="3352800"/>
          </a:xfrm>
          <a:prstGeom prst="rect">
            <a:avLst/>
          </a:prstGeom>
        </p:spPr>
      </p:pic>
      <p:cxnSp>
        <p:nvCxnSpPr>
          <p:cNvPr id="260" name="Straight Connector 259">
            <a:extLst>
              <a:ext uri="{FF2B5EF4-FFF2-40B4-BE49-F238E27FC236}">
                <a16:creationId xmlns:a16="http://schemas.microsoft.com/office/drawing/2014/main" id="{F9C4E650-39B4-4FF7-8401-3E4C53675A10}"/>
              </a:ext>
            </a:extLst>
          </p:cNvPr>
          <p:cNvCxnSpPr/>
          <p:nvPr/>
        </p:nvCxnSpPr>
        <p:spPr>
          <a:xfrm flipV="1">
            <a:off x="1134319" y="904906"/>
            <a:ext cx="0" cy="3505048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1" name="Oval 260">
            <a:extLst>
              <a:ext uri="{FF2B5EF4-FFF2-40B4-BE49-F238E27FC236}">
                <a16:creationId xmlns:a16="http://schemas.microsoft.com/office/drawing/2014/main" id="{062686FF-9934-453F-9D32-CD0160DD78D9}"/>
              </a:ext>
            </a:extLst>
          </p:cNvPr>
          <p:cNvSpPr/>
          <p:nvPr/>
        </p:nvSpPr>
        <p:spPr>
          <a:xfrm>
            <a:off x="2177143" y="331796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2" name="Oval 261">
            <a:extLst>
              <a:ext uri="{FF2B5EF4-FFF2-40B4-BE49-F238E27FC236}">
                <a16:creationId xmlns:a16="http://schemas.microsoft.com/office/drawing/2014/main" id="{45F29705-550E-423B-8DBD-CAA6E6619F16}"/>
              </a:ext>
            </a:extLst>
          </p:cNvPr>
          <p:cNvSpPr/>
          <p:nvPr/>
        </p:nvSpPr>
        <p:spPr>
          <a:xfrm>
            <a:off x="1776549" y="273449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3" name="Oval 262">
            <a:extLst>
              <a:ext uri="{FF2B5EF4-FFF2-40B4-BE49-F238E27FC236}">
                <a16:creationId xmlns:a16="http://schemas.microsoft.com/office/drawing/2014/main" id="{04AED270-4892-44D6-BD61-1C400CCDE8D6}"/>
              </a:ext>
            </a:extLst>
          </p:cNvPr>
          <p:cNvSpPr/>
          <p:nvPr/>
        </p:nvSpPr>
        <p:spPr>
          <a:xfrm>
            <a:off x="1489168" y="155012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4" name="Oval 263">
            <a:extLst>
              <a:ext uri="{FF2B5EF4-FFF2-40B4-BE49-F238E27FC236}">
                <a16:creationId xmlns:a16="http://schemas.microsoft.com/office/drawing/2014/main" id="{AB964E31-DA4D-486E-8EF0-2FEF3485F959}"/>
              </a:ext>
            </a:extLst>
          </p:cNvPr>
          <p:cNvSpPr/>
          <p:nvPr/>
        </p:nvSpPr>
        <p:spPr>
          <a:xfrm>
            <a:off x="2686601" y="362276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5" name="Oval 264">
            <a:extLst>
              <a:ext uri="{FF2B5EF4-FFF2-40B4-BE49-F238E27FC236}">
                <a16:creationId xmlns:a16="http://schemas.microsoft.com/office/drawing/2014/main" id="{D850C454-D10B-4C38-BD5C-BEDCD1DB9E5A}"/>
              </a:ext>
            </a:extLst>
          </p:cNvPr>
          <p:cNvSpPr/>
          <p:nvPr/>
        </p:nvSpPr>
        <p:spPr>
          <a:xfrm>
            <a:off x="3207378" y="376924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66" name="Picture 265">
            <a:extLst>
              <a:ext uri="{FF2B5EF4-FFF2-40B4-BE49-F238E27FC236}">
                <a16:creationId xmlns:a16="http://schemas.microsoft.com/office/drawing/2014/main" id="{96CC3854-3C4B-4600-92D5-F7FF57FD1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255" y="1235695"/>
            <a:ext cx="2260508" cy="2045545"/>
          </a:xfrm>
          <a:prstGeom prst="rect">
            <a:avLst/>
          </a:prstGeom>
        </p:spPr>
      </p:pic>
      <p:pic>
        <p:nvPicPr>
          <p:cNvPr id="268" name="Picture 267">
            <a:extLst>
              <a:ext uri="{FF2B5EF4-FFF2-40B4-BE49-F238E27FC236}">
                <a16:creationId xmlns:a16="http://schemas.microsoft.com/office/drawing/2014/main" id="{9838BB82-EB1A-40D9-ACB3-93081735D9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5628" y="1235695"/>
            <a:ext cx="2269134" cy="2044234"/>
          </a:xfrm>
          <a:prstGeom prst="rect">
            <a:avLst/>
          </a:prstGeom>
        </p:spPr>
      </p:pic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4A71021C-48B3-4B19-BF1D-110F4940CC3E}"/>
              </a:ext>
            </a:extLst>
          </p:cNvPr>
          <p:cNvCxnSpPr>
            <a:cxnSpLocks/>
          </p:cNvCxnSpPr>
          <p:nvPr/>
        </p:nvCxnSpPr>
        <p:spPr>
          <a:xfrm flipV="1">
            <a:off x="4696981" y="1198220"/>
            <a:ext cx="0" cy="2142444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2" name="Picture 271">
            <a:extLst>
              <a:ext uri="{FF2B5EF4-FFF2-40B4-BE49-F238E27FC236}">
                <a16:creationId xmlns:a16="http://schemas.microsoft.com/office/drawing/2014/main" id="{AE6F22DE-C938-4220-B138-543173FC69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8908" y="3925676"/>
            <a:ext cx="2273200" cy="2045545"/>
          </a:xfrm>
          <a:prstGeom prst="rect">
            <a:avLst/>
          </a:prstGeom>
        </p:spPr>
      </p:pic>
      <p:pic>
        <p:nvPicPr>
          <p:cNvPr id="273" name="Picture 272">
            <a:extLst>
              <a:ext uri="{FF2B5EF4-FFF2-40B4-BE49-F238E27FC236}">
                <a16:creationId xmlns:a16="http://schemas.microsoft.com/office/drawing/2014/main" id="{956F0B58-B35D-4C48-9354-5471F7C51E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9076" y="3919951"/>
            <a:ext cx="2269134" cy="2051270"/>
          </a:xfrm>
          <a:prstGeom prst="rect">
            <a:avLst/>
          </a:prstGeom>
        </p:spPr>
      </p:pic>
      <p:sp>
        <p:nvSpPr>
          <p:cNvPr id="274" name="TextBox 273">
            <a:extLst>
              <a:ext uri="{FF2B5EF4-FFF2-40B4-BE49-F238E27FC236}">
                <a16:creationId xmlns:a16="http://schemas.microsoft.com/office/drawing/2014/main" id="{3F442768-942A-44DE-A705-A9CDF05EFAAE}"/>
              </a:ext>
            </a:extLst>
          </p:cNvPr>
          <p:cNvSpPr txBox="1"/>
          <p:nvPr/>
        </p:nvSpPr>
        <p:spPr>
          <a:xfrm>
            <a:off x="4062296" y="942381"/>
            <a:ext cx="774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A)</a:t>
            </a:r>
          </a:p>
        </p:txBody>
      </p:sp>
      <p:sp>
        <p:nvSpPr>
          <p:cNvPr id="275" name="TextBox 274">
            <a:extLst>
              <a:ext uri="{FF2B5EF4-FFF2-40B4-BE49-F238E27FC236}">
                <a16:creationId xmlns:a16="http://schemas.microsoft.com/office/drawing/2014/main" id="{7379BA8C-065E-4E89-AFCC-131BA50AAA97}"/>
              </a:ext>
            </a:extLst>
          </p:cNvPr>
          <p:cNvSpPr txBox="1"/>
          <p:nvPr/>
        </p:nvSpPr>
        <p:spPr>
          <a:xfrm>
            <a:off x="6487325" y="933613"/>
            <a:ext cx="774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B)</a:t>
            </a:r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F860D5EA-D38E-4C21-B978-467CA26A8FB5}"/>
              </a:ext>
            </a:extLst>
          </p:cNvPr>
          <p:cNvSpPr txBox="1"/>
          <p:nvPr/>
        </p:nvSpPr>
        <p:spPr>
          <a:xfrm>
            <a:off x="4036437" y="3624346"/>
            <a:ext cx="774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C)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4C57D1A3-B76E-4BC4-BA89-D81C8C913811}"/>
              </a:ext>
            </a:extLst>
          </p:cNvPr>
          <p:cNvSpPr txBox="1"/>
          <p:nvPr/>
        </p:nvSpPr>
        <p:spPr>
          <a:xfrm>
            <a:off x="6444854" y="3619351"/>
            <a:ext cx="774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D)</a:t>
            </a:r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id="{9A0DBFF2-0138-42D5-9797-AC7AB434C940}"/>
              </a:ext>
            </a:extLst>
          </p:cNvPr>
          <p:cNvSpPr/>
          <p:nvPr/>
        </p:nvSpPr>
        <p:spPr>
          <a:xfrm>
            <a:off x="1778429" y="363196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id="{E5935CFC-1AC5-49B3-B10C-778A7A237F38}"/>
              </a:ext>
            </a:extLst>
          </p:cNvPr>
          <p:cNvSpPr/>
          <p:nvPr/>
        </p:nvSpPr>
        <p:spPr>
          <a:xfrm>
            <a:off x="1487285" y="3775933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0" name="Oval 279">
            <a:extLst>
              <a:ext uri="{FF2B5EF4-FFF2-40B4-BE49-F238E27FC236}">
                <a16:creationId xmlns:a16="http://schemas.microsoft.com/office/drawing/2014/main" id="{88835BE6-2A23-42A2-A20C-DE1D2D96F68D}"/>
              </a:ext>
            </a:extLst>
          </p:cNvPr>
          <p:cNvSpPr/>
          <p:nvPr/>
        </p:nvSpPr>
        <p:spPr>
          <a:xfrm>
            <a:off x="2677192" y="273281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1" name="Oval 280">
            <a:extLst>
              <a:ext uri="{FF2B5EF4-FFF2-40B4-BE49-F238E27FC236}">
                <a16:creationId xmlns:a16="http://schemas.microsoft.com/office/drawing/2014/main" id="{CB27E36D-C885-40A9-9D62-1348E327B813}"/>
              </a:ext>
            </a:extLst>
          </p:cNvPr>
          <p:cNvSpPr/>
          <p:nvPr/>
        </p:nvSpPr>
        <p:spPr>
          <a:xfrm>
            <a:off x="3209258" y="154719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3" name="Freeform: Shape 282">
            <a:extLst>
              <a:ext uri="{FF2B5EF4-FFF2-40B4-BE49-F238E27FC236}">
                <a16:creationId xmlns:a16="http://schemas.microsoft.com/office/drawing/2014/main" id="{E5FD5623-4F8D-414B-A175-435D020FA110}"/>
              </a:ext>
            </a:extLst>
          </p:cNvPr>
          <p:cNvSpPr/>
          <p:nvPr/>
        </p:nvSpPr>
        <p:spPr>
          <a:xfrm>
            <a:off x="1448741" y="982133"/>
            <a:ext cx="2555052" cy="2871141"/>
          </a:xfrm>
          <a:custGeom>
            <a:avLst/>
            <a:gdLst>
              <a:gd name="connsiteX0" fmla="*/ 0 w 2555052"/>
              <a:gd name="connsiteY0" fmla="*/ 0 h 2871141"/>
              <a:gd name="connsiteX1" fmla="*/ 63970 w 2555052"/>
              <a:gd name="connsiteY1" fmla="*/ 590786 h 2871141"/>
              <a:gd name="connsiteX2" fmla="*/ 353718 w 2555052"/>
              <a:gd name="connsiteY2" fmla="*/ 1779882 h 2871141"/>
              <a:gd name="connsiteX3" fmla="*/ 748829 w 2555052"/>
              <a:gd name="connsiteY3" fmla="*/ 2366904 h 2871141"/>
              <a:gd name="connsiteX4" fmla="*/ 1264355 w 2555052"/>
              <a:gd name="connsiteY4" fmla="*/ 2664178 h 2871141"/>
              <a:gd name="connsiteX5" fmla="*/ 1791170 w 2555052"/>
              <a:gd name="connsiteY5" fmla="*/ 2818460 h 2871141"/>
              <a:gd name="connsiteX6" fmla="*/ 2555052 w 2555052"/>
              <a:gd name="connsiteY6" fmla="*/ 2871141 h 2871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5052" h="2871141">
                <a:moveTo>
                  <a:pt x="0" y="0"/>
                </a:moveTo>
                <a:cubicBezTo>
                  <a:pt x="2508" y="147069"/>
                  <a:pt x="5017" y="294139"/>
                  <a:pt x="63970" y="590786"/>
                </a:cubicBezTo>
                <a:cubicBezTo>
                  <a:pt x="122923" y="887433"/>
                  <a:pt x="239575" y="1483862"/>
                  <a:pt x="353718" y="1779882"/>
                </a:cubicBezTo>
                <a:cubicBezTo>
                  <a:pt x="467861" y="2075902"/>
                  <a:pt x="597056" y="2219521"/>
                  <a:pt x="748829" y="2366904"/>
                </a:cubicBezTo>
                <a:cubicBezTo>
                  <a:pt x="900602" y="2514287"/>
                  <a:pt x="1090632" y="2588919"/>
                  <a:pt x="1264355" y="2664178"/>
                </a:cubicBezTo>
                <a:cubicBezTo>
                  <a:pt x="1438078" y="2739437"/>
                  <a:pt x="1576054" y="2783966"/>
                  <a:pt x="1791170" y="2818460"/>
                </a:cubicBezTo>
                <a:cubicBezTo>
                  <a:pt x="2006286" y="2852954"/>
                  <a:pt x="2280669" y="2862047"/>
                  <a:pt x="2555052" y="2871141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284" name="Object 283">
            <a:extLst>
              <a:ext uri="{FF2B5EF4-FFF2-40B4-BE49-F238E27FC236}">
                <a16:creationId xmlns:a16="http://schemas.microsoft.com/office/drawing/2014/main" id="{A30DD55B-3452-480D-AAD0-1EF30F6852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814685"/>
              </p:ext>
            </p:extLst>
          </p:nvPr>
        </p:nvGraphicFramePr>
        <p:xfrm>
          <a:off x="835869" y="4460744"/>
          <a:ext cx="5969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96880" imgH="253800" progId="Equation.DSMT4">
                  <p:embed/>
                </p:oleObj>
              </mc:Choice>
              <mc:Fallback>
                <p:oleObj name="Equation" r:id="rId7" imgW="596880" imgH="253800" progId="Equation.DSMT4">
                  <p:embed/>
                  <p:pic>
                    <p:nvPicPr>
                      <p:cNvPr id="284" name="Object 283">
                        <a:extLst>
                          <a:ext uri="{FF2B5EF4-FFF2-40B4-BE49-F238E27FC236}">
                            <a16:creationId xmlns:a16="http://schemas.microsoft.com/office/drawing/2014/main" id="{A30DD55B-3452-480D-AAD0-1EF30F6852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35869" y="4460744"/>
                        <a:ext cx="5969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5" name="Object 284">
            <a:extLst>
              <a:ext uri="{FF2B5EF4-FFF2-40B4-BE49-F238E27FC236}">
                <a16:creationId xmlns:a16="http://schemas.microsoft.com/office/drawing/2014/main" id="{696D497E-C12B-47A1-8C2C-647AE1760A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7226186"/>
              </p:ext>
            </p:extLst>
          </p:nvPr>
        </p:nvGraphicFramePr>
        <p:xfrm>
          <a:off x="1475621" y="4452177"/>
          <a:ext cx="5969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96880" imgH="253800" progId="Equation.DSMT4">
                  <p:embed/>
                </p:oleObj>
              </mc:Choice>
              <mc:Fallback>
                <p:oleObj name="Equation" r:id="rId9" imgW="596880" imgH="253800" progId="Equation.DSMT4">
                  <p:embed/>
                  <p:pic>
                    <p:nvPicPr>
                      <p:cNvPr id="285" name="Object 284">
                        <a:extLst>
                          <a:ext uri="{FF2B5EF4-FFF2-40B4-BE49-F238E27FC236}">
                            <a16:creationId xmlns:a16="http://schemas.microsoft.com/office/drawing/2014/main" id="{696D497E-C12B-47A1-8C2C-647AE1760A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75621" y="4452177"/>
                        <a:ext cx="5969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" name="Object 285">
            <a:extLst>
              <a:ext uri="{FF2B5EF4-FFF2-40B4-BE49-F238E27FC236}">
                <a16:creationId xmlns:a16="http://schemas.microsoft.com/office/drawing/2014/main" id="{1AA757CB-8A67-4945-9584-EE83F250E8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907821"/>
              </p:ext>
            </p:extLst>
          </p:nvPr>
        </p:nvGraphicFramePr>
        <p:xfrm>
          <a:off x="868363" y="4713288"/>
          <a:ext cx="5334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33160" imgH="253800" progId="Equation.DSMT4">
                  <p:embed/>
                </p:oleObj>
              </mc:Choice>
              <mc:Fallback>
                <p:oleObj name="Equation" r:id="rId11" imgW="533160" imgH="253800" progId="Equation.DSMT4">
                  <p:embed/>
                  <p:pic>
                    <p:nvPicPr>
                      <p:cNvPr id="286" name="Object 285">
                        <a:extLst>
                          <a:ext uri="{FF2B5EF4-FFF2-40B4-BE49-F238E27FC236}">
                            <a16:creationId xmlns:a16="http://schemas.microsoft.com/office/drawing/2014/main" id="{1AA757CB-8A67-4945-9584-EE83F250E8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68363" y="4713288"/>
                        <a:ext cx="5334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" name="Object 286">
            <a:extLst>
              <a:ext uri="{FF2B5EF4-FFF2-40B4-BE49-F238E27FC236}">
                <a16:creationId xmlns:a16="http://schemas.microsoft.com/office/drawing/2014/main" id="{0A947FEE-54A8-45F3-8669-E29DEC61E8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630607"/>
              </p:ext>
            </p:extLst>
          </p:nvPr>
        </p:nvGraphicFramePr>
        <p:xfrm>
          <a:off x="1470025" y="4705350"/>
          <a:ext cx="6096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609480" imgH="253800" progId="Equation.DSMT4">
                  <p:embed/>
                </p:oleObj>
              </mc:Choice>
              <mc:Fallback>
                <p:oleObj name="Equation" r:id="rId13" imgW="609480" imgH="253800" progId="Equation.DSMT4">
                  <p:embed/>
                  <p:pic>
                    <p:nvPicPr>
                      <p:cNvPr id="287" name="Object 286">
                        <a:extLst>
                          <a:ext uri="{FF2B5EF4-FFF2-40B4-BE49-F238E27FC236}">
                            <a16:creationId xmlns:a16="http://schemas.microsoft.com/office/drawing/2014/main" id="{0A947FEE-54A8-45F3-8669-E29DEC61E8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470025" y="4705350"/>
                        <a:ext cx="6096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8" name="Object 287">
            <a:extLst>
              <a:ext uri="{FF2B5EF4-FFF2-40B4-BE49-F238E27FC236}">
                <a16:creationId xmlns:a16="http://schemas.microsoft.com/office/drawing/2014/main" id="{6AA9D9E2-874F-476D-9445-05191B2385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250574"/>
              </p:ext>
            </p:extLst>
          </p:nvPr>
        </p:nvGraphicFramePr>
        <p:xfrm>
          <a:off x="938213" y="4965700"/>
          <a:ext cx="3937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93480" imgH="253800" progId="Equation.DSMT4">
                  <p:embed/>
                </p:oleObj>
              </mc:Choice>
              <mc:Fallback>
                <p:oleObj name="Equation" r:id="rId15" imgW="393480" imgH="253800" progId="Equation.DSMT4">
                  <p:embed/>
                  <p:pic>
                    <p:nvPicPr>
                      <p:cNvPr id="288" name="Object 287">
                        <a:extLst>
                          <a:ext uri="{FF2B5EF4-FFF2-40B4-BE49-F238E27FC236}">
                            <a16:creationId xmlns:a16="http://schemas.microsoft.com/office/drawing/2014/main" id="{6AA9D9E2-874F-476D-9445-05191B2385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38213" y="4965700"/>
                        <a:ext cx="3937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9" name="Object 288">
            <a:extLst>
              <a:ext uri="{FF2B5EF4-FFF2-40B4-BE49-F238E27FC236}">
                <a16:creationId xmlns:a16="http://schemas.microsoft.com/office/drawing/2014/main" id="{1096AA0C-6457-4AEA-A439-E279E995FC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172198"/>
              </p:ext>
            </p:extLst>
          </p:nvPr>
        </p:nvGraphicFramePr>
        <p:xfrm>
          <a:off x="1489075" y="4957763"/>
          <a:ext cx="5715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571320" imgH="253800" progId="Equation.DSMT4">
                  <p:embed/>
                </p:oleObj>
              </mc:Choice>
              <mc:Fallback>
                <p:oleObj name="Equation" r:id="rId17" imgW="571320" imgH="253800" progId="Equation.DSMT4">
                  <p:embed/>
                  <p:pic>
                    <p:nvPicPr>
                      <p:cNvPr id="289" name="Object 288">
                        <a:extLst>
                          <a:ext uri="{FF2B5EF4-FFF2-40B4-BE49-F238E27FC236}">
                            <a16:creationId xmlns:a16="http://schemas.microsoft.com/office/drawing/2014/main" id="{1096AA0C-6457-4AEA-A439-E279E995FC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489075" y="4957763"/>
                        <a:ext cx="5715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0" name="Object 289">
            <a:extLst>
              <a:ext uri="{FF2B5EF4-FFF2-40B4-BE49-F238E27FC236}">
                <a16:creationId xmlns:a16="http://schemas.microsoft.com/office/drawing/2014/main" id="{25C6146B-5D2A-4E86-9D01-D352FD0CE5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9885025"/>
              </p:ext>
            </p:extLst>
          </p:nvPr>
        </p:nvGraphicFramePr>
        <p:xfrm>
          <a:off x="919163" y="5218113"/>
          <a:ext cx="431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431640" imgH="253800" progId="Equation.DSMT4">
                  <p:embed/>
                </p:oleObj>
              </mc:Choice>
              <mc:Fallback>
                <p:oleObj name="Equation" r:id="rId19" imgW="431640" imgH="253800" progId="Equation.DSMT4">
                  <p:embed/>
                  <p:pic>
                    <p:nvPicPr>
                      <p:cNvPr id="290" name="Object 289">
                        <a:extLst>
                          <a:ext uri="{FF2B5EF4-FFF2-40B4-BE49-F238E27FC236}">
                            <a16:creationId xmlns:a16="http://schemas.microsoft.com/office/drawing/2014/main" id="{25C6146B-5D2A-4E86-9D01-D352FD0CE5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919163" y="5218113"/>
                        <a:ext cx="4318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1" name="Object 290">
            <a:extLst>
              <a:ext uri="{FF2B5EF4-FFF2-40B4-BE49-F238E27FC236}">
                <a16:creationId xmlns:a16="http://schemas.microsoft.com/office/drawing/2014/main" id="{477C3909-46DE-4ADB-8110-3C8894B1F0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6834406"/>
              </p:ext>
            </p:extLst>
          </p:nvPr>
        </p:nvGraphicFramePr>
        <p:xfrm>
          <a:off x="1412875" y="5210175"/>
          <a:ext cx="7239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723600" imgH="253800" progId="Equation.DSMT4">
                  <p:embed/>
                </p:oleObj>
              </mc:Choice>
              <mc:Fallback>
                <p:oleObj name="Equation" r:id="rId21" imgW="723600" imgH="253800" progId="Equation.DSMT4">
                  <p:embed/>
                  <p:pic>
                    <p:nvPicPr>
                      <p:cNvPr id="291" name="Object 290">
                        <a:extLst>
                          <a:ext uri="{FF2B5EF4-FFF2-40B4-BE49-F238E27FC236}">
                            <a16:creationId xmlns:a16="http://schemas.microsoft.com/office/drawing/2014/main" id="{477C3909-46DE-4ADB-8110-3C8894B1F0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412875" y="5210175"/>
                        <a:ext cx="7239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2" name="Object 291">
            <a:extLst>
              <a:ext uri="{FF2B5EF4-FFF2-40B4-BE49-F238E27FC236}">
                <a16:creationId xmlns:a16="http://schemas.microsoft.com/office/drawing/2014/main" id="{7B6C181B-CC37-4273-98FD-66B62E2D47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9679338"/>
              </p:ext>
            </p:extLst>
          </p:nvPr>
        </p:nvGraphicFramePr>
        <p:xfrm>
          <a:off x="919163" y="5472113"/>
          <a:ext cx="431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431640" imgH="253800" progId="Equation.DSMT4">
                  <p:embed/>
                </p:oleObj>
              </mc:Choice>
              <mc:Fallback>
                <p:oleObj name="Equation" r:id="rId23" imgW="431640" imgH="253800" progId="Equation.DSMT4">
                  <p:embed/>
                  <p:pic>
                    <p:nvPicPr>
                      <p:cNvPr id="292" name="Object 291">
                        <a:extLst>
                          <a:ext uri="{FF2B5EF4-FFF2-40B4-BE49-F238E27FC236}">
                            <a16:creationId xmlns:a16="http://schemas.microsoft.com/office/drawing/2014/main" id="{7B6C181B-CC37-4273-98FD-66B62E2D47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919163" y="5472113"/>
                        <a:ext cx="4318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3" name="Object 292">
            <a:extLst>
              <a:ext uri="{FF2B5EF4-FFF2-40B4-BE49-F238E27FC236}">
                <a16:creationId xmlns:a16="http://schemas.microsoft.com/office/drawing/2014/main" id="{145C742B-0729-44FA-9896-C43C27BC54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631897"/>
              </p:ext>
            </p:extLst>
          </p:nvPr>
        </p:nvGraphicFramePr>
        <p:xfrm>
          <a:off x="1381125" y="5462588"/>
          <a:ext cx="7874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787320" imgH="253800" progId="Equation.DSMT4">
                  <p:embed/>
                </p:oleObj>
              </mc:Choice>
              <mc:Fallback>
                <p:oleObj name="Equation" r:id="rId25" imgW="787320" imgH="253800" progId="Equation.DSMT4">
                  <p:embed/>
                  <p:pic>
                    <p:nvPicPr>
                      <p:cNvPr id="293" name="Object 292">
                        <a:extLst>
                          <a:ext uri="{FF2B5EF4-FFF2-40B4-BE49-F238E27FC236}">
                            <a16:creationId xmlns:a16="http://schemas.microsoft.com/office/drawing/2014/main" id="{145C742B-0729-44FA-9896-C43C27BC54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381125" y="5462588"/>
                        <a:ext cx="7874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871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4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" grpId="0" animBg="1"/>
      <p:bldP spid="262" grpId="0" animBg="1"/>
      <p:bldP spid="263" grpId="0" animBg="1"/>
      <p:bldP spid="264" grpId="0" animBg="1"/>
      <p:bldP spid="265" grpId="0" animBg="1"/>
      <p:bldP spid="278" grpId="0" animBg="1"/>
      <p:bldP spid="279" grpId="0" animBg="1"/>
      <p:bldP spid="280" grpId="0" animBg="1"/>
      <p:bldP spid="281" grpId="0" animBg="1"/>
      <p:bldP spid="28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20C32-A9D4-4E8F-8EBF-6C5E6C952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54" y="274638"/>
            <a:ext cx="8987246" cy="491716"/>
          </a:xfrm>
        </p:spPr>
        <p:txBody>
          <a:bodyPr>
            <a:normAutofit fontScale="90000"/>
          </a:bodyPr>
          <a:lstStyle/>
          <a:p>
            <a:r>
              <a:rPr lang="en-CA" dirty="0"/>
              <a:t>Graphing the reciprocal of a Quadratic function: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392F37-2814-41BF-BB69-8E7C0E4D8C49}"/>
              </a:ext>
            </a:extLst>
          </p:cNvPr>
          <p:cNvSpPr txBox="1"/>
          <p:nvPr/>
        </p:nvSpPr>
        <p:spPr>
          <a:xfrm>
            <a:off x="156754" y="914400"/>
            <a:ext cx="83863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200" dirty="0"/>
              <a:t>1. If a quadratic function has two X-intercepts, then each of those x-intercepts will become a vertical asymptote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D6DB24-4394-4243-9C2C-56069B0530BC}"/>
              </a:ext>
            </a:extLst>
          </p:cNvPr>
          <p:cNvSpPr txBox="1"/>
          <p:nvPr/>
        </p:nvSpPr>
        <p:spPr>
          <a:xfrm>
            <a:off x="178522" y="1833156"/>
            <a:ext cx="83863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200" dirty="0"/>
              <a:t>2. Common points occur when the y-coordinate is either 1 or -1.  So a parabola can have up to four common points.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FB7317-B138-4F25-98B7-BB5EA13FA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04" y="2602597"/>
            <a:ext cx="1804851" cy="18531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5CE38A-CAFB-448D-B0A9-B9A1FD276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136930" y="2602597"/>
            <a:ext cx="1804851" cy="185319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160857B-20D4-433E-8B21-385AE2C3D6FC}"/>
              </a:ext>
            </a:extLst>
          </p:cNvPr>
          <p:cNvCxnSpPr/>
          <p:nvPr/>
        </p:nvCxnSpPr>
        <p:spPr>
          <a:xfrm>
            <a:off x="527304" y="3280582"/>
            <a:ext cx="190064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017563B3-798F-47A0-9DCB-774CF407D494}"/>
              </a:ext>
            </a:extLst>
          </p:cNvPr>
          <p:cNvSpPr/>
          <p:nvPr/>
        </p:nvSpPr>
        <p:spPr>
          <a:xfrm>
            <a:off x="871877" y="3247128"/>
            <a:ext cx="59473" cy="669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7F35F98-ABF8-48E6-835A-7F509AAAF07E}"/>
              </a:ext>
            </a:extLst>
          </p:cNvPr>
          <p:cNvSpPr/>
          <p:nvPr/>
        </p:nvSpPr>
        <p:spPr>
          <a:xfrm>
            <a:off x="1953571" y="3247128"/>
            <a:ext cx="59473" cy="669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50171B-5D55-443B-BF58-2ABCE655E0B3}"/>
              </a:ext>
            </a:extLst>
          </p:cNvPr>
          <p:cNvCxnSpPr/>
          <p:nvPr/>
        </p:nvCxnSpPr>
        <p:spPr>
          <a:xfrm>
            <a:off x="519870" y="3814289"/>
            <a:ext cx="190064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78E9C86F-A26B-4442-9501-75576019F5FC}"/>
              </a:ext>
            </a:extLst>
          </p:cNvPr>
          <p:cNvSpPr/>
          <p:nvPr/>
        </p:nvSpPr>
        <p:spPr>
          <a:xfrm>
            <a:off x="1035428" y="3780835"/>
            <a:ext cx="59473" cy="669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832B31A-DA44-41EB-A438-A575FCCDF9D1}"/>
              </a:ext>
            </a:extLst>
          </p:cNvPr>
          <p:cNvSpPr/>
          <p:nvPr/>
        </p:nvSpPr>
        <p:spPr>
          <a:xfrm>
            <a:off x="1764001" y="3780835"/>
            <a:ext cx="59473" cy="669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3078995-F21A-46B2-8AE5-EA35662867D2}"/>
              </a:ext>
            </a:extLst>
          </p:cNvPr>
          <p:cNvCxnSpPr>
            <a:cxnSpLocks/>
          </p:cNvCxnSpPr>
          <p:nvPr/>
        </p:nvCxnSpPr>
        <p:spPr>
          <a:xfrm>
            <a:off x="990823" y="2594512"/>
            <a:ext cx="0" cy="1877123"/>
          </a:xfrm>
          <a:prstGeom prst="line">
            <a:avLst/>
          </a:prstGeom>
          <a:ln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D14AF0D-4A85-4CCC-9DAA-E224566087BF}"/>
              </a:ext>
            </a:extLst>
          </p:cNvPr>
          <p:cNvCxnSpPr>
            <a:cxnSpLocks/>
          </p:cNvCxnSpPr>
          <p:nvPr/>
        </p:nvCxnSpPr>
        <p:spPr>
          <a:xfrm>
            <a:off x="1868053" y="2602597"/>
            <a:ext cx="0" cy="1877123"/>
          </a:xfrm>
          <a:prstGeom prst="line">
            <a:avLst/>
          </a:prstGeom>
          <a:ln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E8BE345-5499-46E9-ABD5-25FEE7B8CFEA}"/>
              </a:ext>
            </a:extLst>
          </p:cNvPr>
          <p:cNvCxnSpPr>
            <a:cxnSpLocks/>
          </p:cNvCxnSpPr>
          <p:nvPr/>
        </p:nvCxnSpPr>
        <p:spPr>
          <a:xfrm>
            <a:off x="6598325" y="2624248"/>
            <a:ext cx="0" cy="1877123"/>
          </a:xfrm>
          <a:prstGeom prst="line">
            <a:avLst/>
          </a:prstGeom>
          <a:ln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AB171DB-C34D-4D15-B622-0EA3E640BAE0}"/>
              </a:ext>
            </a:extLst>
          </p:cNvPr>
          <p:cNvCxnSpPr>
            <a:cxnSpLocks/>
          </p:cNvCxnSpPr>
          <p:nvPr/>
        </p:nvCxnSpPr>
        <p:spPr>
          <a:xfrm>
            <a:off x="7475555" y="2632333"/>
            <a:ext cx="0" cy="1877123"/>
          </a:xfrm>
          <a:prstGeom prst="line">
            <a:avLst/>
          </a:prstGeom>
          <a:ln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2596E57-7F5A-4DD7-975D-4EF5F04A522F}"/>
              </a:ext>
            </a:extLst>
          </p:cNvPr>
          <p:cNvCxnSpPr/>
          <p:nvPr/>
        </p:nvCxnSpPr>
        <p:spPr>
          <a:xfrm>
            <a:off x="6122061" y="3769684"/>
            <a:ext cx="190064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CCFC95B2-6A49-4E2E-A1F2-462AACDC428F}"/>
              </a:ext>
            </a:extLst>
          </p:cNvPr>
          <p:cNvSpPr/>
          <p:nvPr/>
        </p:nvSpPr>
        <p:spPr>
          <a:xfrm>
            <a:off x="6466634" y="3736230"/>
            <a:ext cx="59473" cy="669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45D7EC5-19DE-437C-8E53-6EDA567B164C}"/>
              </a:ext>
            </a:extLst>
          </p:cNvPr>
          <p:cNvSpPr/>
          <p:nvPr/>
        </p:nvSpPr>
        <p:spPr>
          <a:xfrm>
            <a:off x="7548328" y="3736230"/>
            <a:ext cx="59473" cy="669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2592CB5-5369-40E4-ABAB-852C644AB48F}"/>
              </a:ext>
            </a:extLst>
          </p:cNvPr>
          <p:cNvCxnSpPr/>
          <p:nvPr/>
        </p:nvCxnSpPr>
        <p:spPr>
          <a:xfrm>
            <a:off x="6129045" y="3235977"/>
            <a:ext cx="190064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17491344-47E7-4FAC-BFBA-163B82F22BA3}"/>
              </a:ext>
            </a:extLst>
          </p:cNvPr>
          <p:cNvSpPr/>
          <p:nvPr/>
        </p:nvSpPr>
        <p:spPr>
          <a:xfrm>
            <a:off x="6644603" y="3202523"/>
            <a:ext cx="59473" cy="669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098D8A9-5A16-4E51-B9EF-192AB70CF979}"/>
              </a:ext>
            </a:extLst>
          </p:cNvPr>
          <p:cNvSpPr/>
          <p:nvPr/>
        </p:nvSpPr>
        <p:spPr>
          <a:xfrm>
            <a:off x="7373176" y="3202523"/>
            <a:ext cx="59473" cy="669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02947B-D0B7-4E0E-9133-52B7908472CD}"/>
              </a:ext>
            </a:extLst>
          </p:cNvPr>
          <p:cNvSpPr txBox="1"/>
          <p:nvPr/>
        </p:nvSpPr>
        <p:spPr>
          <a:xfrm>
            <a:off x="2702775" y="2760038"/>
            <a:ext cx="28816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200" dirty="0"/>
              <a:t>You will two in the middle and one on the left and right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4165CC-A134-43CC-B6F0-6AF2E16613CC}"/>
              </a:ext>
            </a:extLst>
          </p:cNvPr>
          <p:cNvSpPr txBox="1"/>
          <p:nvPr/>
        </p:nvSpPr>
        <p:spPr>
          <a:xfrm>
            <a:off x="53554" y="4547535"/>
            <a:ext cx="83863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200" dirty="0"/>
              <a:t>3. You will have 3 parts when drawing the reciprocal: LEFT, MIDDLE, and RIGHT.</a:t>
            </a:r>
          </a:p>
          <a:p>
            <a:r>
              <a:rPr lang="en-CA" sz="2200" dirty="0"/>
              <a:t>4. Draw the reciprocal starting from the asymptote.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39F89A8-6BAC-4693-8FE1-5B517FFFA144}"/>
              </a:ext>
            </a:extLst>
          </p:cNvPr>
          <p:cNvSpPr txBox="1"/>
          <p:nvPr/>
        </p:nvSpPr>
        <p:spPr>
          <a:xfrm>
            <a:off x="53554" y="5676543"/>
            <a:ext cx="71153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200" dirty="0"/>
              <a:t>5. Near </a:t>
            </a:r>
            <a:r>
              <a:rPr lang="en-CA" sz="2200" dirty="0">
                <a:sym typeface="Wingdings" panose="05000000000000000000" pitchFamily="2" charset="2"/>
              </a:rPr>
              <a:t> Far, Far  Near (with respect to X- axis)</a:t>
            </a:r>
            <a:endParaRPr lang="en-CA" sz="2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9247EF2-476B-4CCF-A9FF-5BEBD304CA02}"/>
                  </a:ext>
                </a:extLst>
              </p14:cNvPr>
              <p14:cNvContentPartPr/>
              <p14:nvPr/>
            </p14:nvContentPartPr>
            <p14:xfrm>
              <a:off x="388440" y="2592720"/>
              <a:ext cx="590760" cy="9709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9247EF2-476B-4CCF-A9FF-5BEBD304CA0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9080" y="2583360"/>
                <a:ext cx="609480" cy="9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69DC957-DA8D-492D-B42E-0E07950443BD}"/>
                  </a:ext>
                </a:extLst>
              </p14:cNvPr>
              <p14:cNvContentPartPr/>
              <p14:nvPr/>
            </p14:nvContentPartPr>
            <p14:xfrm>
              <a:off x="1905840" y="2539440"/>
              <a:ext cx="824400" cy="1052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69DC957-DA8D-492D-B42E-0E07950443B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96480" y="2530080"/>
                <a:ext cx="843120" cy="10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7B4DC8E-70EA-4A78-988B-6D4B458F91E5}"/>
                  </a:ext>
                </a:extLst>
              </p14:cNvPr>
              <p14:cNvContentPartPr/>
              <p14:nvPr/>
            </p14:nvContentPartPr>
            <p14:xfrm>
              <a:off x="1001520" y="3656520"/>
              <a:ext cx="848880" cy="8845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7B4DC8E-70EA-4A78-988B-6D4B458F91E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92160" y="3647160"/>
                <a:ext cx="867600" cy="90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065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 animBg="1"/>
      <p:bldP spid="13" grpId="0" animBg="1"/>
      <p:bldP spid="14" grpId="0" animBg="1"/>
      <p:bldP spid="22" grpId="0" animBg="1"/>
      <p:bldP spid="23" grpId="0" animBg="1"/>
      <p:bldP spid="25" grpId="0" animBg="1"/>
      <p:bldP spid="26" grpId="0" animBg="1"/>
      <p:bldP spid="27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493001" cy="63408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CA" dirty="0"/>
              <a:t>Practice: Graph the following</a:t>
            </a:r>
          </a:p>
        </p:txBody>
      </p:sp>
      <p:sp>
        <p:nvSpPr>
          <p:cNvPr id="14375" name="AutoShape 4"/>
          <p:cNvSpPr>
            <a:spLocks noChangeAspect="1" noChangeArrowheads="1" noTextEdit="1"/>
          </p:cNvSpPr>
          <p:nvPr/>
        </p:nvSpPr>
        <p:spPr bwMode="auto">
          <a:xfrm>
            <a:off x="406400" y="1150938"/>
            <a:ext cx="4845050" cy="538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4376" name="Rectangle 6"/>
          <p:cNvSpPr>
            <a:spLocks noChangeArrowheads="1"/>
          </p:cNvSpPr>
          <p:nvPr/>
        </p:nvSpPr>
        <p:spPr bwMode="auto">
          <a:xfrm>
            <a:off x="412750" y="1157288"/>
            <a:ext cx="4832350" cy="5367337"/>
          </a:xfrm>
          <a:prstGeom prst="rect">
            <a:avLst/>
          </a:prstGeom>
          <a:solidFill>
            <a:srgbClr val="FFFFFF"/>
          </a:solidFill>
          <a:ln w="4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77" name="Line 7"/>
          <p:cNvSpPr>
            <a:spLocks noChangeShapeType="1"/>
          </p:cNvSpPr>
          <p:nvPr/>
        </p:nvSpPr>
        <p:spPr bwMode="auto">
          <a:xfrm flipV="1">
            <a:off x="1044575" y="1157288"/>
            <a:ext cx="1588" cy="5359400"/>
          </a:xfrm>
          <a:prstGeom prst="line">
            <a:avLst/>
          </a:prstGeom>
          <a:noFill/>
          <a:ln w="4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4378" name="Line 8"/>
          <p:cNvSpPr>
            <a:spLocks noChangeShapeType="1"/>
          </p:cNvSpPr>
          <p:nvPr/>
        </p:nvSpPr>
        <p:spPr bwMode="auto">
          <a:xfrm flipV="1">
            <a:off x="1049338" y="1157288"/>
            <a:ext cx="1588" cy="5359400"/>
          </a:xfrm>
          <a:prstGeom prst="line">
            <a:avLst/>
          </a:prstGeom>
          <a:noFill/>
          <a:ln w="4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4381" name="Line 11"/>
          <p:cNvSpPr>
            <a:spLocks noChangeShapeType="1"/>
          </p:cNvSpPr>
          <p:nvPr/>
        </p:nvSpPr>
        <p:spPr bwMode="auto">
          <a:xfrm flipV="1">
            <a:off x="1620838" y="1157288"/>
            <a:ext cx="1588" cy="5359400"/>
          </a:xfrm>
          <a:prstGeom prst="line">
            <a:avLst/>
          </a:prstGeom>
          <a:noFill/>
          <a:ln w="4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4382" name="Line 12"/>
          <p:cNvSpPr>
            <a:spLocks noChangeShapeType="1"/>
          </p:cNvSpPr>
          <p:nvPr/>
        </p:nvSpPr>
        <p:spPr bwMode="auto">
          <a:xfrm flipV="1">
            <a:off x="1627188" y="1157288"/>
            <a:ext cx="1588" cy="5359400"/>
          </a:xfrm>
          <a:prstGeom prst="line">
            <a:avLst/>
          </a:prstGeom>
          <a:noFill/>
          <a:ln w="4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4383" name="Line 13"/>
          <p:cNvSpPr>
            <a:spLocks noChangeShapeType="1"/>
          </p:cNvSpPr>
          <p:nvPr/>
        </p:nvSpPr>
        <p:spPr bwMode="auto">
          <a:xfrm flipV="1">
            <a:off x="2246313" y="1157288"/>
            <a:ext cx="1588" cy="5359400"/>
          </a:xfrm>
          <a:prstGeom prst="line">
            <a:avLst/>
          </a:prstGeom>
          <a:noFill/>
          <a:ln w="4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4384" name="Line 14"/>
          <p:cNvSpPr>
            <a:spLocks noChangeShapeType="1"/>
          </p:cNvSpPr>
          <p:nvPr/>
        </p:nvSpPr>
        <p:spPr bwMode="auto">
          <a:xfrm flipV="1">
            <a:off x="2252663" y="1157288"/>
            <a:ext cx="1588" cy="5359400"/>
          </a:xfrm>
          <a:prstGeom prst="line">
            <a:avLst/>
          </a:prstGeom>
          <a:noFill/>
          <a:ln w="4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4389" name="Line 19"/>
          <p:cNvSpPr>
            <a:spLocks noChangeShapeType="1"/>
          </p:cNvSpPr>
          <p:nvPr/>
        </p:nvSpPr>
        <p:spPr bwMode="auto">
          <a:xfrm flipV="1">
            <a:off x="3446145" y="1157288"/>
            <a:ext cx="1588" cy="5359400"/>
          </a:xfrm>
          <a:prstGeom prst="line">
            <a:avLst/>
          </a:prstGeom>
          <a:noFill/>
          <a:ln w="4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4390" name="Line 20"/>
          <p:cNvSpPr>
            <a:spLocks noChangeShapeType="1"/>
          </p:cNvSpPr>
          <p:nvPr/>
        </p:nvSpPr>
        <p:spPr bwMode="auto">
          <a:xfrm flipV="1">
            <a:off x="3435668" y="1157288"/>
            <a:ext cx="1588" cy="5359400"/>
          </a:xfrm>
          <a:prstGeom prst="line">
            <a:avLst/>
          </a:prstGeom>
          <a:noFill/>
          <a:ln w="4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4391" name="Line 21"/>
          <p:cNvSpPr>
            <a:spLocks noChangeShapeType="1"/>
          </p:cNvSpPr>
          <p:nvPr/>
        </p:nvSpPr>
        <p:spPr bwMode="auto">
          <a:xfrm flipV="1">
            <a:off x="4030663" y="1157288"/>
            <a:ext cx="1588" cy="5359400"/>
          </a:xfrm>
          <a:prstGeom prst="line">
            <a:avLst/>
          </a:prstGeom>
          <a:noFill/>
          <a:ln w="4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4392" name="Line 22"/>
          <p:cNvSpPr>
            <a:spLocks noChangeShapeType="1"/>
          </p:cNvSpPr>
          <p:nvPr/>
        </p:nvSpPr>
        <p:spPr bwMode="auto">
          <a:xfrm flipV="1">
            <a:off x="4037013" y="1157288"/>
            <a:ext cx="1588" cy="5359400"/>
          </a:xfrm>
          <a:prstGeom prst="line">
            <a:avLst/>
          </a:prstGeom>
          <a:noFill/>
          <a:ln w="4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4395" name="Line 25"/>
          <p:cNvSpPr>
            <a:spLocks noChangeShapeType="1"/>
          </p:cNvSpPr>
          <p:nvPr/>
        </p:nvSpPr>
        <p:spPr bwMode="auto">
          <a:xfrm flipV="1">
            <a:off x="4571683" y="1157288"/>
            <a:ext cx="1588" cy="5359400"/>
          </a:xfrm>
          <a:prstGeom prst="line">
            <a:avLst/>
          </a:prstGeom>
          <a:noFill/>
          <a:ln w="4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4396" name="Line 26"/>
          <p:cNvSpPr>
            <a:spLocks noChangeShapeType="1"/>
          </p:cNvSpPr>
          <p:nvPr/>
        </p:nvSpPr>
        <p:spPr bwMode="auto">
          <a:xfrm flipV="1">
            <a:off x="4562793" y="1157288"/>
            <a:ext cx="1588" cy="5359400"/>
          </a:xfrm>
          <a:prstGeom prst="line">
            <a:avLst/>
          </a:prstGeom>
          <a:noFill/>
          <a:ln w="4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4397" name="Line 27"/>
          <p:cNvSpPr>
            <a:spLocks noChangeShapeType="1"/>
          </p:cNvSpPr>
          <p:nvPr/>
        </p:nvSpPr>
        <p:spPr bwMode="auto">
          <a:xfrm>
            <a:off x="419100" y="6061075"/>
            <a:ext cx="4826000" cy="1587"/>
          </a:xfrm>
          <a:prstGeom prst="line">
            <a:avLst/>
          </a:prstGeom>
          <a:noFill/>
          <a:ln w="4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4398" name="Line 28"/>
          <p:cNvSpPr>
            <a:spLocks noChangeShapeType="1"/>
          </p:cNvSpPr>
          <p:nvPr/>
        </p:nvSpPr>
        <p:spPr bwMode="auto">
          <a:xfrm>
            <a:off x="419100" y="6067425"/>
            <a:ext cx="4826000" cy="1587"/>
          </a:xfrm>
          <a:prstGeom prst="line">
            <a:avLst/>
          </a:prstGeom>
          <a:noFill/>
          <a:ln w="4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4399" name="Line 29"/>
          <p:cNvSpPr>
            <a:spLocks noChangeShapeType="1"/>
          </p:cNvSpPr>
          <p:nvPr/>
        </p:nvSpPr>
        <p:spPr bwMode="auto">
          <a:xfrm>
            <a:off x="419100" y="5618163"/>
            <a:ext cx="4826000" cy="1587"/>
          </a:xfrm>
          <a:prstGeom prst="line">
            <a:avLst/>
          </a:prstGeom>
          <a:noFill/>
          <a:ln w="4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4400" name="Line 30"/>
          <p:cNvSpPr>
            <a:spLocks noChangeShapeType="1"/>
          </p:cNvSpPr>
          <p:nvPr/>
        </p:nvSpPr>
        <p:spPr bwMode="auto">
          <a:xfrm>
            <a:off x="419100" y="5624513"/>
            <a:ext cx="4826000" cy="1587"/>
          </a:xfrm>
          <a:prstGeom prst="line">
            <a:avLst/>
          </a:prstGeom>
          <a:noFill/>
          <a:ln w="4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4401" name="Line 31"/>
          <p:cNvSpPr>
            <a:spLocks noChangeShapeType="1"/>
          </p:cNvSpPr>
          <p:nvPr/>
        </p:nvSpPr>
        <p:spPr bwMode="auto">
          <a:xfrm>
            <a:off x="419100" y="5168900"/>
            <a:ext cx="4826000" cy="1587"/>
          </a:xfrm>
          <a:prstGeom prst="line">
            <a:avLst/>
          </a:prstGeom>
          <a:noFill/>
          <a:ln w="4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4402" name="Line 32"/>
          <p:cNvSpPr>
            <a:spLocks noChangeShapeType="1"/>
          </p:cNvSpPr>
          <p:nvPr/>
        </p:nvSpPr>
        <p:spPr bwMode="auto">
          <a:xfrm>
            <a:off x="419100" y="5175250"/>
            <a:ext cx="4826000" cy="1587"/>
          </a:xfrm>
          <a:prstGeom prst="line">
            <a:avLst/>
          </a:prstGeom>
          <a:noFill/>
          <a:ln w="4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4403" name="Line 33"/>
          <p:cNvSpPr>
            <a:spLocks noChangeShapeType="1"/>
          </p:cNvSpPr>
          <p:nvPr/>
        </p:nvSpPr>
        <p:spPr bwMode="auto">
          <a:xfrm>
            <a:off x="419100" y="4725988"/>
            <a:ext cx="4826000" cy="1587"/>
          </a:xfrm>
          <a:prstGeom prst="line">
            <a:avLst/>
          </a:prstGeom>
          <a:noFill/>
          <a:ln w="4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4404" name="Line 34"/>
          <p:cNvSpPr>
            <a:spLocks noChangeShapeType="1"/>
          </p:cNvSpPr>
          <p:nvPr/>
        </p:nvSpPr>
        <p:spPr bwMode="auto">
          <a:xfrm>
            <a:off x="419100" y="4732338"/>
            <a:ext cx="4826000" cy="1587"/>
          </a:xfrm>
          <a:prstGeom prst="line">
            <a:avLst/>
          </a:prstGeom>
          <a:noFill/>
          <a:ln w="4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4405" name="Line 35"/>
          <p:cNvSpPr>
            <a:spLocks noChangeShapeType="1"/>
          </p:cNvSpPr>
          <p:nvPr/>
        </p:nvSpPr>
        <p:spPr bwMode="auto">
          <a:xfrm>
            <a:off x="419100" y="4276725"/>
            <a:ext cx="4826000" cy="1587"/>
          </a:xfrm>
          <a:prstGeom prst="line">
            <a:avLst/>
          </a:prstGeom>
          <a:noFill/>
          <a:ln w="4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4406" name="Line 36"/>
          <p:cNvSpPr>
            <a:spLocks noChangeShapeType="1"/>
          </p:cNvSpPr>
          <p:nvPr/>
        </p:nvSpPr>
        <p:spPr bwMode="auto">
          <a:xfrm>
            <a:off x="419100" y="4283075"/>
            <a:ext cx="4826000" cy="1587"/>
          </a:xfrm>
          <a:prstGeom prst="line">
            <a:avLst/>
          </a:prstGeom>
          <a:noFill/>
          <a:ln w="4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4407" name="Line 37"/>
          <p:cNvSpPr>
            <a:spLocks noChangeShapeType="1"/>
          </p:cNvSpPr>
          <p:nvPr/>
        </p:nvSpPr>
        <p:spPr bwMode="auto">
          <a:xfrm>
            <a:off x="419100" y="3384550"/>
            <a:ext cx="4826000" cy="1587"/>
          </a:xfrm>
          <a:prstGeom prst="line">
            <a:avLst/>
          </a:prstGeom>
          <a:noFill/>
          <a:ln w="4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4408" name="Line 38"/>
          <p:cNvSpPr>
            <a:spLocks noChangeShapeType="1"/>
          </p:cNvSpPr>
          <p:nvPr/>
        </p:nvSpPr>
        <p:spPr bwMode="auto">
          <a:xfrm>
            <a:off x="419100" y="3390900"/>
            <a:ext cx="4826000" cy="1587"/>
          </a:xfrm>
          <a:prstGeom prst="line">
            <a:avLst/>
          </a:prstGeom>
          <a:noFill/>
          <a:ln w="4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4409" name="Line 39"/>
          <p:cNvSpPr>
            <a:spLocks noChangeShapeType="1"/>
          </p:cNvSpPr>
          <p:nvPr/>
        </p:nvSpPr>
        <p:spPr bwMode="auto">
          <a:xfrm>
            <a:off x="419100" y="2941638"/>
            <a:ext cx="4826000" cy="1587"/>
          </a:xfrm>
          <a:prstGeom prst="line">
            <a:avLst/>
          </a:prstGeom>
          <a:noFill/>
          <a:ln w="4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4410" name="Line 40"/>
          <p:cNvSpPr>
            <a:spLocks noChangeShapeType="1"/>
          </p:cNvSpPr>
          <p:nvPr/>
        </p:nvSpPr>
        <p:spPr bwMode="auto">
          <a:xfrm>
            <a:off x="419100" y="2949575"/>
            <a:ext cx="4826000" cy="1587"/>
          </a:xfrm>
          <a:prstGeom prst="line">
            <a:avLst/>
          </a:prstGeom>
          <a:noFill/>
          <a:ln w="4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4411" name="Line 41"/>
          <p:cNvSpPr>
            <a:spLocks noChangeShapeType="1"/>
          </p:cNvSpPr>
          <p:nvPr/>
        </p:nvSpPr>
        <p:spPr bwMode="auto">
          <a:xfrm>
            <a:off x="419100" y="2492375"/>
            <a:ext cx="4826000" cy="1587"/>
          </a:xfrm>
          <a:prstGeom prst="line">
            <a:avLst/>
          </a:prstGeom>
          <a:noFill/>
          <a:ln w="4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4412" name="Line 42"/>
          <p:cNvSpPr>
            <a:spLocks noChangeShapeType="1"/>
          </p:cNvSpPr>
          <p:nvPr/>
        </p:nvSpPr>
        <p:spPr bwMode="auto">
          <a:xfrm>
            <a:off x="419100" y="2498725"/>
            <a:ext cx="4826000" cy="1587"/>
          </a:xfrm>
          <a:prstGeom prst="line">
            <a:avLst/>
          </a:prstGeom>
          <a:noFill/>
          <a:ln w="4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4413" name="Line 43"/>
          <p:cNvSpPr>
            <a:spLocks noChangeShapeType="1"/>
          </p:cNvSpPr>
          <p:nvPr/>
        </p:nvSpPr>
        <p:spPr bwMode="auto">
          <a:xfrm>
            <a:off x="419100" y="2049463"/>
            <a:ext cx="4826000" cy="1587"/>
          </a:xfrm>
          <a:prstGeom prst="line">
            <a:avLst/>
          </a:prstGeom>
          <a:noFill/>
          <a:ln w="4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4414" name="Line 44"/>
          <p:cNvSpPr>
            <a:spLocks noChangeShapeType="1"/>
          </p:cNvSpPr>
          <p:nvPr/>
        </p:nvSpPr>
        <p:spPr bwMode="auto">
          <a:xfrm>
            <a:off x="419100" y="2057400"/>
            <a:ext cx="4826000" cy="1587"/>
          </a:xfrm>
          <a:prstGeom prst="line">
            <a:avLst/>
          </a:prstGeom>
          <a:noFill/>
          <a:ln w="4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4415" name="Line 45"/>
          <p:cNvSpPr>
            <a:spLocks noChangeShapeType="1"/>
          </p:cNvSpPr>
          <p:nvPr/>
        </p:nvSpPr>
        <p:spPr bwMode="auto">
          <a:xfrm>
            <a:off x="419100" y="1600200"/>
            <a:ext cx="4826000" cy="1587"/>
          </a:xfrm>
          <a:prstGeom prst="line">
            <a:avLst/>
          </a:prstGeom>
          <a:noFill/>
          <a:ln w="4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4416" name="Line 46"/>
          <p:cNvSpPr>
            <a:spLocks noChangeShapeType="1"/>
          </p:cNvSpPr>
          <p:nvPr/>
        </p:nvSpPr>
        <p:spPr bwMode="auto">
          <a:xfrm>
            <a:off x="419100" y="1608138"/>
            <a:ext cx="4826000" cy="1587"/>
          </a:xfrm>
          <a:prstGeom prst="line">
            <a:avLst/>
          </a:prstGeom>
          <a:noFill/>
          <a:ln w="4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4417" name="Line 47"/>
          <p:cNvSpPr>
            <a:spLocks noChangeShapeType="1"/>
          </p:cNvSpPr>
          <p:nvPr/>
        </p:nvSpPr>
        <p:spPr bwMode="auto">
          <a:xfrm>
            <a:off x="419100" y="3827463"/>
            <a:ext cx="4826000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4418" name="Line 48"/>
          <p:cNvSpPr>
            <a:spLocks noChangeShapeType="1"/>
          </p:cNvSpPr>
          <p:nvPr/>
        </p:nvSpPr>
        <p:spPr bwMode="auto">
          <a:xfrm>
            <a:off x="419100" y="3833813"/>
            <a:ext cx="4826000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4419" name="Line 49"/>
          <p:cNvSpPr>
            <a:spLocks noChangeShapeType="1"/>
          </p:cNvSpPr>
          <p:nvPr/>
        </p:nvSpPr>
        <p:spPr bwMode="auto">
          <a:xfrm>
            <a:off x="419100" y="3841750"/>
            <a:ext cx="4826000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4420" name="Line 50"/>
          <p:cNvSpPr>
            <a:spLocks noChangeShapeType="1"/>
          </p:cNvSpPr>
          <p:nvPr/>
        </p:nvSpPr>
        <p:spPr bwMode="auto">
          <a:xfrm>
            <a:off x="419100" y="3848100"/>
            <a:ext cx="4826000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4421" name="Rectangle 51"/>
          <p:cNvSpPr>
            <a:spLocks noChangeArrowheads="1"/>
          </p:cNvSpPr>
          <p:nvPr/>
        </p:nvSpPr>
        <p:spPr bwMode="auto">
          <a:xfrm>
            <a:off x="5062538" y="3505200"/>
            <a:ext cx="1587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 i="1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/>
          </a:p>
        </p:txBody>
      </p:sp>
      <p:sp>
        <p:nvSpPr>
          <p:cNvPr id="14422" name="Freeform 52"/>
          <p:cNvSpPr>
            <a:spLocks/>
          </p:cNvSpPr>
          <p:nvPr/>
        </p:nvSpPr>
        <p:spPr bwMode="auto">
          <a:xfrm>
            <a:off x="5154613" y="3749675"/>
            <a:ext cx="79375" cy="182562"/>
          </a:xfrm>
          <a:custGeom>
            <a:avLst/>
            <a:gdLst>
              <a:gd name="T0" fmla="*/ 0 w 50"/>
              <a:gd name="T1" fmla="*/ 0 h 115"/>
              <a:gd name="T2" fmla="*/ 50 w 50"/>
              <a:gd name="T3" fmla="*/ 58 h 115"/>
              <a:gd name="T4" fmla="*/ 0 w 50"/>
              <a:gd name="T5" fmla="*/ 115 h 115"/>
              <a:gd name="T6" fmla="*/ 0 w 50"/>
              <a:gd name="T7" fmla="*/ 0 h 115"/>
              <a:gd name="T8" fmla="*/ 0 60000 65536"/>
              <a:gd name="T9" fmla="*/ 0 60000 65536"/>
              <a:gd name="T10" fmla="*/ 0 60000 65536"/>
              <a:gd name="T11" fmla="*/ 0 60000 65536"/>
              <a:gd name="T12" fmla="*/ 0 w 50"/>
              <a:gd name="T13" fmla="*/ 0 h 115"/>
              <a:gd name="T14" fmla="*/ 50 w 50"/>
              <a:gd name="T15" fmla="*/ 115 h 1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" h="115">
                <a:moveTo>
                  <a:pt x="0" y="0"/>
                </a:moveTo>
                <a:lnTo>
                  <a:pt x="50" y="58"/>
                </a:lnTo>
                <a:lnTo>
                  <a:pt x="0" y="11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23" name="Line 53"/>
          <p:cNvSpPr>
            <a:spLocks noChangeShapeType="1"/>
          </p:cNvSpPr>
          <p:nvPr/>
        </p:nvSpPr>
        <p:spPr bwMode="auto">
          <a:xfrm flipV="1">
            <a:off x="2816225" y="1157288"/>
            <a:ext cx="1588" cy="535940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4424" name="Line 54"/>
          <p:cNvSpPr>
            <a:spLocks noChangeShapeType="1"/>
          </p:cNvSpPr>
          <p:nvPr/>
        </p:nvSpPr>
        <p:spPr bwMode="auto">
          <a:xfrm flipV="1">
            <a:off x="2822575" y="1157288"/>
            <a:ext cx="1588" cy="535940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4425" name="Line 55"/>
          <p:cNvSpPr>
            <a:spLocks noChangeShapeType="1"/>
          </p:cNvSpPr>
          <p:nvPr/>
        </p:nvSpPr>
        <p:spPr bwMode="auto">
          <a:xfrm flipV="1">
            <a:off x="2828925" y="1157288"/>
            <a:ext cx="1588" cy="535940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4426" name="Line 56"/>
          <p:cNvSpPr>
            <a:spLocks noChangeShapeType="1"/>
          </p:cNvSpPr>
          <p:nvPr/>
        </p:nvSpPr>
        <p:spPr bwMode="auto">
          <a:xfrm flipV="1">
            <a:off x="2835275" y="1157288"/>
            <a:ext cx="1588" cy="5359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4427" name="Rectangle 57"/>
          <p:cNvSpPr>
            <a:spLocks noChangeArrowheads="1"/>
          </p:cNvSpPr>
          <p:nvPr/>
        </p:nvSpPr>
        <p:spPr bwMode="auto">
          <a:xfrm>
            <a:off x="2927350" y="1144588"/>
            <a:ext cx="1587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 i="1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/>
          </a:p>
        </p:txBody>
      </p:sp>
      <p:sp>
        <p:nvSpPr>
          <p:cNvPr id="14428" name="Freeform 58"/>
          <p:cNvSpPr>
            <a:spLocks/>
          </p:cNvSpPr>
          <p:nvPr/>
        </p:nvSpPr>
        <p:spPr bwMode="auto">
          <a:xfrm>
            <a:off x="2749550" y="1165225"/>
            <a:ext cx="158750" cy="90487"/>
          </a:xfrm>
          <a:custGeom>
            <a:avLst/>
            <a:gdLst>
              <a:gd name="T0" fmla="*/ 0 w 100"/>
              <a:gd name="T1" fmla="*/ 57 h 57"/>
              <a:gd name="T2" fmla="*/ 50 w 100"/>
              <a:gd name="T3" fmla="*/ 0 h 57"/>
              <a:gd name="T4" fmla="*/ 100 w 100"/>
              <a:gd name="T5" fmla="*/ 57 h 57"/>
              <a:gd name="T6" fmla="*/ 0 w 100"/>
              <a:gd name="T7" fmla="*/ 57 h 57"/>
              <a:gd name="T8" fmla="*/ 0 60000 65536"/>
              <a:gd name="T9" fmla="*/ 0 60000 65536"/>
              <a:gd name="T10" fmla="*/ 0 60000 65536"/>
              <a:gd name="T11" fmla="*/ 0 60000 65536"/>
              <a:gd name="T12" fmla="*/ 0 w 100"/>
              <a:gd name="T13" fmla="*/ 0 h 57"/>
              <a:gd name="T14" fmla="*/ 100 w 100"/>
              <a:gd name="T15" fmla="*/ 57 h 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" h="57">
                <a:moveTo>
                  <a:pt x="0" y="57"/>
                </a:moveTo>
                <a:lnTo>
                  <a:pt x="50" y="0"/>
                </a:lnTo>
                <a:lnTo>
                  <a:pt x="100" y="57"/>
                </a:lnTo>
                <a:lnTo>
                  <a:pt x="0" y="57"/>
                </a:lnTo>
                <a:close/>
              </a:path>
            </a:pathLst>
          </a:custGeom>
          <a:solidFill>
            <a:srgbClr val="000000"/>
          </a:solidFill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29" name="Rectangle 59"/>
          <p:cNvSpPr>
            <a:spLocks noChangeArrowheads="1"/>
          </p:cNvSpPr>
          <p:nvPr/>
        </p:nvSpPr>
        <p:spPr bwMode="auto">
          <a:xfrm>
            <a:off x="412750" y="1157288"/>
            <a:ext cx="4832350" cy="5367337"/>
          </a:xfrm>
          <a:prstGeom prst="rect">
            <a:avLst/>
          </a:prstGeom>
          <a:noFill/>
          <a:ln w="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4430" name="Line 60"/>
          <p:cNvSpPr>
            <a:spLocks noChangeShapeType="1"/>
          </p:cNvSpPr>
          <p:nvPr/>
        </p:nvSpPr>
        <p:spPr bwMode="auto">
          <a:xfrm>
            <a:off x="820738" y="3778250"/>
            <a:ext cx="1588" cy="13335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4431" name="Rectangle 61"/>
          <p:cNvSpPr>
            <a:spLocks noChangeArrowheads="1"/>
          </p:cNvSpPr>
          <p:nvPr/>
        </p:nvSpPr>
        <p:spPr bwMode="auto">
          <a:xfrm>
            <a:off x="427990" y="3911600"/>
            <a:ext cx="26289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-4</a:t>
            </a:r>
            <a:endParaRPr lang="en-US" dirty="0"/>
          </a:p>
        </p:txBody>
      </p:sp>
      <p:sp>
        <p:nvSpPr>
          <p:cNvPr id="14432" name="Rectangle 62"/>
          <p:cNvSpPr>
            <a:spLocks noChangeArrowheads="1"/>
          </p:cNvSpPr>
          <p:nvPr/>
        </p:nvSpPr>
        <p:spPr bwMode="auto">
          <a:xfrm>
            <a:off x="2852738" y="3911600"/>
            <a:ext cx="207963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Courier New" pitchFamily="49" charset="0"/>
              </a:rPr>
              <a:t>0</a:t>
            </a:r>
            <a:endParaRPr lang="en-US"/>
          </a:p>
        </p:txBody>
      </p:sp>
      <p:sp>
        <p:nvSpPr>
          <p:cNvPr id="14433" name="Line 63"/>
          <p:cNvSpPr>
            <a:spLocks noChangeShapeType="1"/>
          </p:cNvSpPr>
          <p:nvPr/>
        </p:nvSpPr>
        <p:spPr bwMode="auto">
          <a:xfrm>
            <a:off x="4837113" y="3778250"/>
            <a:ext cx="1588" cy="13335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4434" name="Rectangle 64"/>
          <p:cNvSpPr>
            <a:spLocks noChangeArrowheads="1"/>
          </p:cNvSpPr>
          <p:nvPr/>
        </p:nvSpPr>
        <p:spPr bwMode="auto">
          <a:xfrm>
            <a:off x="4995863" y="3911600"/>
            <a:ext cx="13144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4</a:t>
            </a:r>
            <a:endParaRPr lang="en-US" dirty="0"/>
          </a:p>
        </p:txBody>
      </p:sp>
      <p:sp>
        <p:nvSpPr>
          <p:cNvPr id="14435" name="Rectangle 65"/>
          <p:cNvSpPr>
            <a:spLocks noChangeArrowheads="1"/>
          </p:cNvSpPr>
          <p:nvPr/>
        </p:nvSpPr>
        <p:spPr bwMode="auto">
          <a:xfrm>
            <a:off x="2560638" y="5954713"/>
            <a:ext cx="31115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Courier New" pitchFamily="49" charset="0"/>
              </a:rPr>
              <a:t>-5</a:t>
            </a:r>
            <a:endParaRPr lang="en-US"/>
          </a:p>
        </p:txBody>
      </p:sp>
      <p:sp>
        <p:nvSpPr>
          <p:cNvPr id="14436" name="Line 66"/>
          <p:cNvSpPr>
            <a:spLocks noChangeShapeType="1"/>
          </p:cNvSpPr>
          <p:nvPr/>
        </p:nvSpPr>
        <p:spPr bwMode="auto">
          <a:xfrm>
            <a:off x="2773363" y="6067425"/>
            <a:ext cx="115888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4437" name="Rectangle 67"/>
          <p:cNvSpPr>
            <a:spLocks noChangeArrowheads="1"/>
          </p:cNvSpPr>
          <p:nvPr/>
        </p:nvSpPr>
        <p:spPr bwMode="auto">
          <a:xfrm>
            <a:off x="2663825" y="1495425"/>
            <a:ext cx="207963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Courier New" pitchFamily="49" charset="0"/>
              </a:rPr>
              <a:t>5</a:t>
            </a:r>
            <a:endParaRPr lang="en-US"/>
          </a:p>
        </p:txBody>
      </p:sp>
      <p:sp>
        <p:nvSpPr>
          <p:cNvPr id="14438" name="Line 68"/>
          <p:cNvSpPr>
            <a:spLocks noChangeShapeType="1"/>
          </p:cNvSpPr>
          <p:nvPr/>
        </p:nvSpPr>
        <p:spPr bwMode="auto">
          <a:xfrm>
            <a:off x="2773363" y="1608138"/>
            <a:ext cx="115888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4439" name="Rectangle 76"/>
          <p:cNvSpPr>
            <a:spLocks noChangeArrowheads="1"/>
          </p:cNvSpPr>
          <p:nvPr/>
        </p:nvSpPr>
        <p:spPr bwMode="auto">
          <a:xfrm>
            <a:off x="412750" y="1157288"/>
            <a:ext cx="4832350" cy="5367337"/>
          </a:xfrm>
          <a:prstGeom prst="rect">
            <a:avLst/>
          </a:prstGeom>
          <a:noFill/>
          <a:ln w="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grpSp>
        <p:nvGrpSpPr>
          <p:cNvPr id="5" name="Group 82"/>
          <p:cNvGrpSpPr>
            <a:grpSpLocks/>
          </p:cNvGrpSpPr>
          <p:nvPr/>
        </p:nvGrpSpPr>
        <p:grpSpPr bwMode="auto">
          <a:xfrm>
            <a:off x="4094480" y="1150938"/>
            <a:ext cx="1250950" cy="2654300"/>
            <a:chOff x="3987800" y="1150938"/>
            <a:chExt cx="1250950" cy="2654300"/>
          </a:xfrm>
        </p:grpSpPr>
        <p:sp>
          <p:nvSpPr>
            <p:cNvPr id="14373" name="Freeform 72"/>
            <p:cNvSpPr>
              <a:spLocks/>
            </p:cNvSpPr>
            <p:nvPr/>
          </p:nvSpPr>
          <p:spPr bwMode="auto">
            <a:xfrm>
              <a:off x="3987800" y="1150938"/>
              <a:ext cx="1588" cy="238125"/>
            </a:xfrm>
            <a:custGeom>
              <a:avLst/>
              <a:gdLst>
                <a:gd name="T0" fmla="*/ 0 w 1588"/>
                <a:gd name="T1" fmla="*/ 2147483647 h 34"/>
                <a:gd name="T2" fmla="*/ 0 w 1588"/>
                <a:gd name="T3" fmla="*/ 2147483647 h 34"/>
                <a:gd name="T4" fmla="*/ 0 w 1588"/>
                <a:gd name="T5" fmla="*/ 2147483647 h 34"/>
                <a:gd name="T6" fmla="*/ 0 w 1588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88"/>
                <a:gd name="T13" fmla="*/ 0 h 34"/>
                <a:gd name="T14" fmla="*/ 1588 w 1588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88" h="34">
                  <a:moveTo>
                    <a:pt x="0" y="34"/>
                  </a:moveTo>
                  <a:lnTo>
                    <a:pt x="0" y="23"/>
                  </a:ln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noFill/>
            <a:ln w="3492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74" name="Freeform 73"/>
            <p:cNvSpPr>
              <a:spLocks/>
            </p:cNvSpPr>
            <p:nvPr/>
          </p:nvSpPr>
          <p:spPr bwMode="auto">
            <a:xfrm>
              <a:off x="3987800" y="1389063"/>
              <a:ext cx="1250950" cy="2416175"/>
            </a:xfrm>
            <a:custGeom>
              <a:avLst/>
              <a:gdLst>
                <a:gd name="T0" fmla="*/ 2147483647 w 205"/>
                <a:gd name="T1" fmla="*/ 2147483647 h 344"/>
                <a:gd name="T2" fmla="*/ 2147483647 w 205"/>
                <a:gd name="T3" fmla="*/ 2147483647 h 344"/>
                <a:gd name="T4" fmla="*/ 2147483647 w 205"/>
                <a:gd name="T5" fmla="*/ 2147483647 h 344"/>
                <a:gd name="T6" fmla="*/ 2147483647 w 205"/>
                <a:gd name="T7" fmla="*/ 2147483647 h 344"/>
                <a:gd name="T8" fmla="*/ 2147483647 w 205"/>
                <a:gd name="T9" fmla="*/ 2147483647 h 344"/>
                <a:gd name="T10" fmla="*/ 2147483647 w 205"/>
                <a:gd name="T11" fmla="*/ 2147483647 h 344"/>
                <a:gd name="T12" fmla="*/ 2147483647 w 205"/>
                <a:gd name="T13" fmla="*/ 2147483647 h 344"/>
                <a:gd name="T14" fmla="*/ 2147483647 w 205"/>
                <a:gd name="T15" fmla="*/ 2147483647 h 344"/>
                <a:gd name="T16" fmla="*/ 2147483647 w 205"/>
                <a:gd name="T17" fmla="*/ 2147483647 h 344"/>
                <a:gd name="T18" fmla="*/ 2147483647 w 205"/>
                <a:gd name="T19" fmla="*/ 2147483647 h 344"/>
                <a:gd name="T20" fmla="*/ 2147483647 w 205"/>
                <a:gd name="T21" fmla="*/ 2147483647 h 344"/>
                <a:gd name="T22" fmla="*/ 2147483647 w 205"/>
                <a:gd name="T23" fmla="*/ 2147483647 h 344"/>
                <a:gd name="T24" fmla="*/ 2147483647 w 205"/>
                <a:gd name="T25" fmla="*/ 2147483647 h 344"/>
                <a:gd name="T26" fmla="*/ 2147483647 w 205"/>
                <a:gd name="T27" fmla="*/ 2147483647 h 344"/>
                <a:gd name="T28" fmla="*/ 2147483647 w 205"/>
                <a:gd name="T29" fmla="*/ 2147483647 h 344"/>
                <a:gd name="T30" fmla="*/ 2147483647 w 205"/>
                <a:gd name="T31" fmla="*/ 2147483647 h 344"/>
                <a:gd name="T32" fmla="*/ 2147483647 w 205"/>
                <a:gd name="T33" fmla="*/ 2147483647 h 344"/>
                <a:gd name="T34" fmla="*/ 2147483647 w 205"/>
                <a:gd name="T35" fmla="*/ 2147483647 h 344"/>
                <a:gd name="T36" fmla="*/ 2147483647 w 205"/>
                <a:gd name="T37" fmla="*/ 2147483647 h 344"/>
                <a:gd name="T38" fmla="*/ 2147483647 w 205"/>
                <a:gd name="T39" fmla="*/ 2147483647 h 344"/>
                <a:gd name="T40" fmla="*/ 2147483647 w 205"/>
                <a:gd name="T41" fmla="*/ 2147483647 h 344"/>
                <a:gd name="T42" fmla="*/ 2147483647 w 205"/>
                <a:gd name="T43" fmla="*/ 2147483647 h 344"/>
                <a:gd name="T44" fmla="*/ 2147483647 w 205"/>
                <a:gd name="T45" fmla="*/ 2147483647 h 344"/>
                <a:gd name="T46" fmla="*/ 2147483647 w 205"/>
                <a:gd name="T47" fmla="*/ 2147483647 h 344"/>
                <a:gd name="T48" fmla="*/ 2147483647 w 205"/>
                <a:gd name="T49" fmla="*/ 2147483647 h 344"/>
                <a:gd name="T50" fmla="*/ 2147483647 w 205"/>
                <a:gd name="T51" fmla="*/ 2147483647 h 344"/>
                <a:gd name="T52" fmla="*/ 2147483647 w 205"/>
                <a:gd name="T53" fmla="*/ 2147483647 h 344"/>
                <a:gd name="T54" fmla="*/ 2147483647 w 205"/>
                <a:gd name="T55" fmla="*/ 2147483647 h 344"/>
                <a:gd name="T56" fmla="*/ 2147483647 w 205"/>
                <a:gd name="T57" fmla="*/ 2147483647 h 344"/>
                <a:gd name="T58" fmla="*/ 2147483647 w 205"/>
                <a:gd name="T59" fmla="*/ 2147483647 h 344"/>
                <a:gd name="T60" fmla="*/ 2147483647 w 205"/>
                <a:gd name="T61" fmla="*/ 2147483647 h 344"/>
                <a:gd name="T62" fmla="*/ 2147483647 w 205"/>
                <a:gd name="T63" fmla="*/ 2147483647 h 344"/>
                <a:gd name="T64" fmla="*/ 2147483647 w 205"/>
                <a:gd name="T65" fmla="*/ 2147483647 h 344"/>
                <a:gd name="T66" fmla="*/ 2147483647 w 205"/>
                <a:gd name="T67" fmla="*/ 2147483647 h 344"/>
                <a:gd name="T68" fmla="*/ 2147483647 w 205"/>
                <a:gd name="T69" fmla="*/ 2147483647 h 344"/>
                <a:gd name="T70" fmla="*/ 2147483647 w 205"/>
                <a:gd name="T71" fmla="*/ 2147483647 h 344"/>
                <a:gd name="T72" fmla="*/ 2147483647 w 205"/>
                <a:gd name="T73" fmla="*/ 2147483647 h 344"/>
                <a:gd name="T74" fmla="*/ 2147483647 w 205"/>
                <a:gd name="T75" fmla="*/ 2147483647 h 344"/>
                <a:gd name="T76" fmla="*/ 2147483647 w 205"/>
                <a:gd name="T77" fmla="*/ 2147483647 h 344"/>
                <a:gd name="T78" fmla="*/ 2147483647 w 205"/>
                <a:gd name="T79" fmla="*/ 2147483647 h 344"/>
                <a:gd name="T80" fmla="*/ 2147483647 w 205"/>
                <a:gd name="T81" fmla="*/ 2147483647 h 344"/>
                <a:gd name="T82" fmla="*/ 2147483647 w 205"/>
                <a:gd name="T83" fmla="*/ 2147483647 h 344"/>
                <a:gd name="T84" fmla="*/ 2147483647 w 205"/>
                <a:gd name="T85" fmla="*/ 2147483647 h 344"/>
                <a:gd name="T86" fmla="*/ 2147483647 w 205"/>
                <a:gd name="T87" fmla="*/ 2147483647 h 344"/>
                <a:gd name="T88" fmla="*/ 2147483647 w 205"/>
                <a:gd name="T89" fmla="*/ 2147483647 h 344"/>
                <a:gd name="T90" fmla="*/ 2147483647 w 205"/>
                <a:gd name="T91" fmla="*/ 2147483647 h 344"/>
                <a:gd name="T92" fmla="*/ 2147483647 w 205"/>
                <a:gd name="T93" fmla="*/ 2147483647 h 344"/>
                <a:gd name="T94" fmla="*/ 2147483647 w 205"/>
                <a:gd name="T95" fmla="*/ 2147483647 h 344"/>
                <a:gd name="T96" fmla="*/ 2147483647 w 205"/>
                <a:gd name="T97" fmla="*/ 2147483647 h 344"/>
                <a:gd name="T98" fmla="*/ 2147483647 w 205"/>
                <a:gd name="T99" fmla="*/ 2147483647 h 344"/>
                <a:gd name="T100" fmla="*/ 2147483647 w 205"/>
                <a:gd name="T101" fmla="*/ 2147483647 h 344"/>
                <a:gd name="T102" fmla="*/ 2147483647 w 205"/>
                <a:gd name="T103" fmla="*/ 2147483647 h 344"/>
                <a:gd name="T104" fmla="*/ 2147483647 w 205"/>
                <a:gd name="T105" fmla="*/ 2147483647 h 344"/>
                <a:gd name="T106" fmla="*/ 2147483647 w 205"/>
                <a:gd name="T107" fmla="*/ 2147483647 h 344"/>
                <a:gd name="T108" fmla="*/ 2147483647 w 205"/>
                <a:gd name="T109" fmla="*/ 2147483647 h 344"/>
                <a:gd name="T110" fmla="*/ 2147483647 w 205"/>
                <a:gd name="T111" fmla="*/ 2147483647 h 344"/>
                <a:gd name="T112" fmla="*/ 2147483647 w 205"/>
                <a:gd name="T113" fmla="*/ 2147483647 h 344"/>
                <a:gd name="T114" fmla="*/ 2147483647 w 205"/>
                <a:gd name="T115" fmla="*/ 2147483647 h 34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05"/>
                <a:gd name="T175" fmla="*/ 0 h 344"/>
                <a:gd name="T176" fmla="*/ 205 w 205"/>
                <a:gd name="T177" fmla="*/ 344 h 34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05" h="344">
                  <a:moveTo>
                    <a:pt x="0" y="0"/>
                  </a:moveTo>
                  <a:lnTo>
                    <a:pt x="1" y="11"/>
                  </a:lnTo>
                  <a:lnTo>
                    <a:pt x="1" y="20"/>
                  </a:lnTo>
                  <a:lnTo>
                    <a:pt x="1" y="29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1" y="54"/>
                  </a:lnTo>
                  <a:lnTo>
                    <a:pt x="1" y="61"/>
                  </a:lnTo>
                  <a:lnTo>
                    <a:pt x="1" y="68"/>
                  </a:lnTo>
                  <a:lnTo>
                    <a:pt x="2" y="75"/>
                  </a:lnTo>
                  <a:lnTo>
                    <a:pt x="2" y="81"/>
                  </a:lnTo>
                  <a:lnTo>
                    <a:pt x="2" y="87"/>
                  </a:lnTo>
                  <a:lnTo>
                    <a:pt x="2" y="93"/>
                  </a:lnTo>
                  <a:lnTo>
                    <a:pt x="2" y="99"/>
                  </a:lnTo>
                  <a:lnTo>
                    <a:pt x="2" y="104"/>
                  </a:lnTo>
                  <a:lnTo>
                    <a:pt x="2" y="109"/>
                  </a:lnTo>
                  <a:lnTo>
                    <a:pt x="2" y="114"/>
                  </a:lnTo>
                  <a:lnTo>
                    <a:pt x="3" y="119"/>
                  </a:lnTo>
                  <a:lnTo>
                    <a:pt x="3" y="123"/>
                  </a:lnTo>
                  <a:lnTo>
                    <a:pt x="3" y="128"/>
                  </a:lnTo>
                  <a:lnTo>
                    <a:pt x="3" y="132"/>
                  </a:lnTo>
                  <a:lnTo>
                    <a:pt x="3" y="136"/>
                  </a:lnTo>
                  <a:lnTo>
                    <a:pt x="3" y="140"/>
                  </a:lnTo>
                  <a:lnTo>
                    <a:pt x="3" y="144"/>
                  </a:lnTo>
                  <a:lnTo>
                    <a:pt x="3" y="147"/>
                  </a:lnTo>
                  <a:lnTo>
                    <a:pt x="4" y="151"/>
                  </a:lnTo>
                  <a:lnTo>
                    <a:pt x="4" y="154"/>
                  </a:lnTo>
                  <a:lnTo>
                    <a:pt x="4" y="158"/>
                  </a:lnTo>
                  <a:lnTo>
                    <a:pt x="4" y="161"/>
                  </a:lnTo>
                  <a:lnTo>
                    <a:pt x="4" y="164"/>
                  </a:lnTo>
                  <a:lnTo>
                    <a:pt x="4" y="167"/>
                  </a:lnTo>
                  <a:lnTo>
                    <a:pt x="4" y="170"/>
                  </a:lnTo>
                  <a:lnTo>
                    <a:pt x="4" y="172"/>
                  </a:lnTo>
                  <a:lnTo>
                    <a:pt x="5" y="175"/>
                  </a:lnTo>
                  <a:lnTo>
                    <a:pt x="5" y="178"/>
                  </a:lnTo>
                  <a:lnTo>
                    <a:pt x="5" y="180"/>
                  </a:lnTo>
                  <a:lnTo>
                    <a:pt x="5" y="183"/>
                  </a:lnTo>
                  <a:lnTo>
                    <a:pt x="5" y="185"/>
                  </a:lnTo>
                  <a:lnTo>
                    <a:pt x="5" y="188"/>
                  </a:lnTo>
                  <a:lnTo>
                    <a:pt x="5" y="190"/>
                  </a:lnTo>
                  <a:lnTo>
                    <a:pt x="5" y="192"/>
                  </a:lnTo>
                  <a:lnTo>
                    <a:pt x="6" y="194"/>
                  </a:lnTo>
                  <a:lnTo>
                    <a:pt x="6" y="196"/>
                  </a:lnTo>
                  <a:lnTo>
                    <a:pt x="6" y="198"/>
                  </a:lnTo>
                  <a:lnTo>
                    <a:pt x="6" y="201"/>
                  </a:lnTo>
                  <a:lnTo>
                    <a:pt x="6" y="204"/>
                  </a:lnTo>
                  <a:lnTo>
                    <a:pt x="6" y="207"/>
                  </a:lnTo>
                  <a:lnTo>
                    <a:pt x="7" y="210"/>
                  </a:lnTo>
                  <a:lnTo>
                    <a:pt x="7" y="212"/>
                  </a:lnTo>
                  <a:lnTo>
                    <a:pt x="7" y="215"/>
                  </a:lnTo>
                  <a:lnTo>
                    <a:pt x="7" y="217"/>
                  </a:lnTo>
                  <a:lnTo>
                    <a:pt x="7" y="219"/>
                  </a:lnTo>
                  <a:lnTo>
                    <a:pt x="7" y="222"/>
                  </a:lnTo>
                  <a:lnTo>
                    <a:pt x="8" y="224"/>
                  </a:lnTo>
                  <a:lnTo>
                    <a:pt x="8" y="226"/>
                  </a:lnTo>
                  <a:lnTo>
                    <a:pt x="8" y="228"/>
                  </a:lnTo>
                  <a:lnTo>
                    <a:pt x="8" y="231"/>
                  </a:lnTo>
                  <a:lnTo>
                    <a:pt x="9" y="233"/>
                  </a:lnTo>
                  <a:lnTo>
                    <a:pt x="9" y="236"/>
                  </a:lnTo>
                  <a:lnTo>
                    <a:pt x="9" y="239"/>
                  </a:lnTo>
                  <a:lnTo>
                    <a:pt x="9" y="241"/>
                  </a:lnTo>
                  <a:lnTo>
                    <a:pt x="10" y="243"/>
                  </a:lnTo>
                  <a:lnTo>
                    <a:pt x="10" y="246"/>
                  </a:lnTo>
                  <a:lnTo>
                    <a:pt x="10" y="248"/>
                  </a:lnTo>
                  <a:lnTo>
                    <a:pt x="11" y="250"/>
                  </a:lnTo>
                  <a:lnTo>
                    <a:pt x="11" y="253"/>
                  </a:lnTo>
                  <a:lnTo>
                    <a:pt x="11" y="256"/>
                  </a:lnTo>
                  <a:lnTo>
                    <a:pt x="12" y="258"/>
                  </a:lnTo>
                  <a:lnTo>
                    <a:pt x="12" y="261"/>
                  </a:lnTo>
                  <a:lnTo>
                    <a:pt x="13" y="263"/>
                  </a:lnTo>
                  <a:lnTo>
                    <a:pt x="13" y="265"/>
                  </a:lnTo>
                  <a:lnTo>
                    <a:pt x="14" y="267"/>
                  </a:lnTo>
                  <a:lnTo>
                    <a:pt x="14" y="269"/>
                  </a:lnTo>
                  <a:lnTo>
                    <a:pt x="15" y="272"/>
                  </a:lnTo>
                  <a:lnTo>
                    <a:pt x="15" y="275"/>
                  </a:lnTo>
                  <a:lnTo>
                    <a:pt x="16" y="277"/>
                  </a:lnTo>
                  <a:lnTo>
                    <a:pt x="16" y="280"/>
                  </a:lnTo>
                  <a:lnTo>
                    <a:pt x="17" y="282"/>
                  </a:lnTo>
                  <a:lnTo>
                    <a:pt x="18" y="284"/>
                  </a:lnTo>
                  <a:lnTo>
                    <a:pt x="18" y="286"/>
                  </a:lnTo>
                  <a:lnTo>
                    <a:pt x="19" y="289"/>
                  </a:lnTo>
                  <a:lnTo>
                    <a:pt x="20" y="291"/>
                  </a:lnTo>
                  <a:lnTo>
                    <a:pt x="21" y="294"/>
                  </a:lnTo>
                  <a:lnTo>
                    <a:pt x="22" y="296"/>
                  </a:lnTo>
                  <a:lnTo>
                    <a:pt x="23" y="298"/>
                  </a:lnTo>
                  <a:lnTo>
                    <a:pt x="24" y="300"/>
                  </a:lnTo>
                  <a:lnTo>
                    <a:pt x="25" y="302"/>
                  </a:lnTo>
                  <a:lnTo>
                    <a:pt x="27" y="305"/>
                  </a:lnTo>
                  <a:lnTo>
                    <a:pt x="28" y="307"/>
                  </a:lnTo>
                  <a:lnTo>
                    <a:pt x="30" y="309"/>
                  </a:lnTo>
                  <a:lnTo>
                    <a:pt x="31" y="310"/>
                  </a:lnTo>
                  <a:lnTo>
                    <a:pt x="33" y="312"/>
                  </a:lnTo>
                  <a:lnTo>
                    <a:pt x="34" y="314"/>
                  </a:lnTo>
                  <a:lnTo>
                    <a:pt x="35" y="315"/>
                  </a:lnTo>
                  <a:lnTo>
                    <a:pt x="38" y="317"/>
                  </a:lnTo>
                  <a:lnTo>
                    <a:pt x="40" y="319"/>
                  </a:lnTo>
                  <a:lnTo>
                    <a:pt x="42" y="320"/>
                  </a:lnTo>
                  <a:lnTo>
                    <a:pt x="44" y="322"/>
                  </a:lnTo>
                  <a:lnTo>
                    <a:pt x="46" y="323"/>
                  </a:lnTo>
                  <a:lnTo>
                    <a:pt x="48" y="324"/>
                  </a:lnTo>
                  <a:lnTo>
                    <a:pt x="50" y="325"/>
                  </a:lnTo>
                  <a:lnTo>
                    <a:pt x="53" y="326"/>
                  </a:lnTo>
                  <a:lnTo>
                    <a:pt x="55" y="327"/>
                  </a:lnTo>
                  <a:lnTo>
                    <a:pt x="57" y="328"/>
                  </a:lnTo>
                  <a:lnTo>
                    <a:pt x="59" y="329"/>
                  </a:lnTo>
                  <a:lnTo>
                    <a:pt x="61" y="330"/>
                  </a:lnTo>
                  <a:lnTo>
                    <a:pt x="63" y="330"/>
                  </a:lnTo>
                  <a:lnTo>
                    <a:pt x="65" y="331"/>
                  </a:lnTo>
                  <a:lnTo>
                    <a:pt x="67" y="332"/>
                  </a:lnTo>
                  <a:lnTo>
                    <a:pt x="70" y="332"/>
                  </a:lnTo>
                  <a:lnTo>
                    <a:pt x="72" y="333"/>
                  </a:lnTo>
                  <a:lnTo>
                    <a:pt x="74" y="333"/>
                  </a:lnTo>
                  <a:lnTo>
                    <a:pt x="76" y="334"/>
                  </a:lnTo>
                  <a:lnTo>
                    <a:pt x="78" y="334"/>
                  </a:lnTo>
                  <a:lnTo>
                    <a:pt x="80" y="335"/>
                  </a:lnTo>
                  <a:lnTo>
                    <a:pt x="82" y="335"/>
                  </a:lnTo>
                  <a:lnTo>
                    <a:pt x="85" y="335"/>
                  </a:lnTo>
                  <a:lnTo>
                    <a:pt x="87" y="336"/>
                  </a:lnTo>
                  <a:lnTo>
                    <a:pt x="89" y="336"/>
                  </a:lnTo>
                  <a:lnTo>
                    <a:pt x="91" y="337"/>
                  </a:lnTo>
                  <a:lnTo>
                    <a:pt x="93" y="337"/>
                  </a:lnTo>
                  <a:lnTo>
                    <a:pt x="95" y="337"/>
                  </a:lnTo>
                  <a:lnTo>
                    <a:pt x="97" y="338"/>
                  </a:lnTo>
                  <a:lnTo>
                    <a:pt x="100" y="338"/>
                  </a:lnTo>
                  <a:lnTo>
                    <a:pt x="102" y="338"/>
                  </a:lnTo>
                  <a:lnTo>
                    <a:pt x="104" y="338"/>
                  </a:lnTo>
                  <a:lnTo>
                    <a:pt x="106" y="339"/>
                  </a:lnTo>
                  <a:lnTo>
                    <a:pt x="108" y="339"/>
                  </a:lnTo>
                  <a:lnTo>
                    <a:pt x="110" y="339"/>
                  </a:lnTo>
                  <a:lnTo>
                    <a:pt x="112" y="339"/>
                  </a:lnTo>
                  <a:lnTo>
                    <a:pt x="114" y="340"/>
                  </a:lnTo>
                  <a:lnTo>
                    <a:pt x="117" y="340"/>
                  </a:lnTo>
                  <a:lnTo>
                    <a:pt x="119" y="340"/>
                  </a:lnTo>
                  <a:lnTo>
                    <a:pt x="121" y="340"/>
                  </a:lnTo>
                  <a:lnTo>
                    <a:pt x="123" y="340"/>
                  </a:lnTo>
                  <a:lnTo>
                    <a:pt x="125" y="340"/>
                  </a:lnTo>
                  <a:lnTo>
                    <a:pt x="127" y="341"/>
                  </a:lnTo>
                  <a:lnTo>
                    <a:pt x="129" y="341"/>
                  </a:lnTo>
                  <a:lnTo>
                    <a:pt x="132" y="341"/>
                  </a:lnTo>
                  <a:lnTo>
                    <a:pt x="134" y="341"/>
                  </a:lnTo>
                  <a:lnTo>
                    <a:pt x="136" y="341"/>
                  </a:lnTo>
                  <a:lnTo>
                    <a:pt x="138" y="341"/>
                  </a:lnTo>
                  <a:lnTo>
                    <a:pt x="140" y="342"/>
                  </a:lnTo>
                  <a:lnTo>
                    <a:pt x="142" y="342"/>
                  </a:lnTo>
                  <a:lnTo>
                    <a:pt x="144" y="342"/>
                  </a:lnTo>
                  <a:lnTo>
                    <a:pt x="147" y="342"/>
                  </a:lnTo>
                  <a:lnTo>
                    <a:pt x="149" y="342"/>
                  </a:lnTo>
                  <a:lnTo>
                    <a:pt x="151" y="342"/>
                  </a:lnTo>
                  <a:lnTo>
                    <a:pt x="153" y="342"/>
                  </a:lnTo>
                  <a:lnTo>
                    <a:pt x="155" y="342"/>
                  </a:lnTo>
                  <a:lnTo>
                    <a:pt x="157" y="343"/>
                  </a:lnTo>
                  <a:lnTo>
                    <a:pt x="159" y="343"/>
                  </a:lnTo>
                  <a:lnTo>
                    <a:pt x="161" y="343"/>
                  </a:lnTo>
                  <a:lnTo>
                    <a:pt x="164" y="343"/>
                  </a:lnTo>
                  <a:lnTo>
                    <a:pt x="166" y="343"/>
                  </a:lnTo>
                  <a:lnTo>
                    <a:pt x="168" y="343"/>
                  </a:lnTo>
                  <a:lnTo>
                    <a:pt x="170" y="343"/>
                  </a:lnTo>
                  <a:lnTo>
                    <a:pt x="172" y="343"/>
                  </a:lnTo>
                  <a:lnTo>
                    <a:pt x="174" y="343"/>
                  </a:lnTo>
                  <a:lnTo>
                    <a:pt x="176" y="343"/>
                  </a:lnTo>
                  <a:lnTo>
                    <a:pt x="179" y="344"/>
                  </a:lnTo>
                  <a:lnTo>
                    <a:pt x="181" y="344"/>
                  </a:lnTo>
                  <a:lnTo>
                    <a:pt x="183" y="344"/>
                  </a:lnTo>
                  <a:lnTo>
                    <a:pt x="185" y="344"/>
                  </a:lnTo>
                  <a:lnTo>
                    <a:pt x="187" y="344"/>
                  </a:lnTo>
                  <a:lnTo>
                    <a:pt x="189" y="344"/>
                  </a:lnTo>
                  <a:lnTo>
                    <a:pt x="191" y="344"/>
                  </a:lnTo>
                  <a:lnTo>
                    <a:pt x="193" y="344"/>
                  </a:lnTo>
                  <a:lnTo>
                    <a:pt x="196" y="344"/>
                  </a:lnTo>
                  <a:lnTo>
                    <a:pt x="198" y="344"/>
                  </a:lnTo>
                  <a:lnTo>
                    <a:pt x="200" y="344"/>
                  </a:lnTo>
                  <a:lnTo>
                    <a:pt x="202" y="344"/>
                  </a:lnTo>
                  <a:lnTo>
                    <a:pt x="204" y="344"/>
                  </a:lnTo>
                  <a:lnTo>
                    <a:pt x="205" y="344"/>
                  </a:lnTo>
                </a:path>
              </a:pathLst>
            </a:custGeom>
            <a:noFill/>
            <a:ln w="3492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84" name="Freeform 69"/>
          <p:cNvSpPr>
            <a:spLocks/>
          </p:cNvSpPr>
          <p:nvPr/>
        </p:nvSpPr>
        <p:spPr bwMode="auto">
          <a:xfrm>
            <a:off x="327660" y="1130300"/>
            <a:ext cx="1250950" cy="2674938"/>
          </a:xfrm>
          <a:custGeom>
            <a:avLst/>
            <a:gdLst>
              <a:gd name="T0" fmla="*/ 2147483647 w 205"/>
              <a:gd name="T1" fmla="*/ 2147483647 h 381"/>
              <a:gd name="T2" fmla="*/ 2147483647 w 205"/>
              <a:gd name="T3" fmla="*/ 2147483647 h 381"/>
              <a:gd name="T4" fmla="*/ 2147483647 w 205"/>
              <a:gd name="T5" fmla="*/ 2147483647 h 381"/>
              <a:gd name="T6" fmla="*/ 2147483647 w 205"/>
              <a:gd name="T7" fmla="*/ 2147483647 h 381"/>
              <a:gd name="T8" fmla="*/ 2147483647 w 205"/>
              <a:gd name="T9" fmla="*/ 2147483647 h 381"/>
              <a:gd name="T10" fmla="*/ 2147483647 w 205"/>
              <a:gd name="T11" fmla="*/ 2147483647 h 381"/>
              <a:gd name="T12" fmla="*/ 2147483647 w 205"/>
              <a:gd name="T13" fmla="*/ 2147483647 h 381"/>
              <a:gd name="T14" fmla="*/ 2147483647 w 205"/>
              <a:gd name="T15" fmla="*/ 2147483647 h 381"/>
              <a:gd name="T16" fmla="*/ 2147483647 w 205"/>
              <a:gd name="T17" fmla="*/ 2147483647 h 381"/>
              <a:gd name="T18" fmla="*/ 2147483647 w 205"/>
              <a:gd name="T19" fmla="*/ 2147483647 h 381"/>
              <a:gd name="T20" fmla="*/ 2147483647 w 205"/>
              <a:gd name="T21" fmla="*/ 2147483647 h 381"/>
              <a:gd name="T22" fmla="*/ 2147483647 w 205"/>
              <a:gd name="T23" fmla="*/ 2147483647 h 381"/>
              <a:gd name="T24" fmla="*/ 2147483647 w 205"/>
              <a:gd name="T25" fmla="*/ 2147483647 h 381"/>
              <a:gd name="T26" fmla="*/ 2147483647 w 205"/>
              <a:gd name="T27" fmla="*/ 2147483647 h 381"/>
              <a:gd name="T28" fmla="*/ 2147483647 w 205"/>
              <a:gd name="T29" fmla="*/ 2147483647 h 381"/>
              <a:gd name="T30" fmla="*/ 2147483647 w 205"/>
              <a:gd name="T31" fmla="*/ 2147483647 h 381"/>
              <a:gd name="T32" fmla="*/ 2147483647 w 205"/>
              <a:gd name="T33" fmla="*/ 2147483647 h 381"/>
              <a:gd name="T34" fmla="*/ 2147483647 w 205"/>
              <a:gd name="T35" fmla="*/ 2147483647 h 381"/>
              <a:gd name="T36" fmla="*/ 2147483647 w 205"/>
              <a:gd name="T37" fmla="*/ 2147483647 h 381"/>
              <a:gd name="T38" fmla="*/ 2147483647 w 205"/>
              <a:gd name="T39" fmla="*/ 2147483647 h 381"/>
              <a:gd name="T40" fmla="*/ 2147483647 w 205"/>
              <a:gd name="T41" fmla="*/ 2147483647 h 381"/>
              <a:gd name="T42" fmla="*/ 2147483647 w 205"/>
              <a:gd name="T43" fmla="*/ 2147483647 h 381"/>
              <a:gd name="T44" fmla="*/ 2147483647 w 205"/>
              <a:gd name="T45" fmla="*/ 2147483647 h 381"/>
              <a:gd name="T46" fmla="*/ 2147483647 w 205"/>
              <a:gd name="T47" fmla="*/ 2147483647 h 381"/>
              <a:gd name="T48" fmla="*/ 2147483647 w 205"/>
              <a:gd name="T49" fmla="*/ 2147483647 h 381"/>
              <a:gd name="T50" fmla="*/ 2147483647 w 205"/>
              <a:gd name="T51" fmla="*/ 2147483647 h 381"/>
              <a:gd name="T52" fmla="*/ 2147483647 w 205"/>
              <a:gd name="T53" fmla="*/ 2147483647 h 381"/>
              <a:gd name="T54" fmla="*/ 2147483647 w 205"/>
              <a:gd name="T55" fmla="*/ 2147483647 h 381"/>
              <a:gd name="T56" fmla="*/ 2147483647 w 205"/>
              <a:gd name="T57" fmla="*/ 2147483647 h 381"/>
              <a:gd name="T58" fmla="*/ 2147483647 w 205"/>
              <a:gd name="T59" fmla="*/ 2147483647 h 381"/>
              <a:gd name="T60" fmla="*/ 2147483647 w 205"/>
              <a:gd name="T61" fmla="*/ 2147483647 h 381"/>
              <a:gd name="T62" fmla="*/ 2147483647 w 205"/>
              <a:gd name="T63" fmla="*/ 2147483647 h 381"/>
              <a:gd name="T64" fmla="*/ 2147483647 w 205"/>
              <a:gd name="T65" fmla="*/ 2147483647 h 381"/>
              <a:gd name="T66" fmla="*/ 2147483647 w 205"/>
              <a:gd name="T67" fmla="*/ 2147483647 h 381"/>
              <a:gd name="T68" fmla="*/ 2147483647 w 205"/>
              <a:gd name="T69" fmla="*/ 2147483647 h 381"/>
              <a:gd name="T70" fmla="*/ 2147483647 w 205"/>
              <a:gd name="T71" fmla="*/ 2147483647 h 381"/>
              <a:gd name="T72" fmla="*/ 2147483647 w 205"/>
              <a:gd name="T73" fmla="*/ 2147483647 h 381"/>
              <a:gd name="T74" fmla="*/ 2147483647 w 205"/>
              <a:gd name="T75" fmla="*/ 2147483647 h 381"/>
              <a:gd name="T76" fmla="*/ 2147483647 w 205"/>
              <a:gd name="T77" fmla="*/ 2147483647 h 381"/>
              <a:gd name="T78" fmla="*/ 2147483647 w 205"/>
              <a:gd name="T79" fmla="*/ 2147483647 h 381"/>
              <a:gd name="T80" fmla="*/ 2147483647 w 205"/>
              <a:gd name="T81" fmla="*/ 2147483647 h 381"/>
              <a:gd name="T82" fmla="*/ 2147483647 w 205"/>
              <a:gd name="T83" fmla="*/ 2147483647 h 381"/>
              <a:gd name="T84" fmla="*/ 2147483647 w 205"/>
              <a:gd name="T85" fmla="*/ 2147483647 h 381"/>
              <a:gd name="T86" fmla="*/ 2147483647 w 205"/>
              <a:gd name="T87" fmla="*/ 2147483647 h 381"/>
              <a:gd name="T88" fmla="*/ 2147483647 w 205"/>
              <a:gd name="T89" fmla="*/ 2147483647 h 381"/>
              <a:gd name="T90" fmla="*/ 2147483647 w 205"/>
              <a:gd name="T91" fmla="*/ 2147483647 h 381"/>
              <a:gd name="T92" fmla="*/ 2147483647 w 205"/>
              <a:gd name="T93" fmla="*/ 2147483647 h 381"/>
              <a:gd name="T94" fmla="*/ 2147483647 w 205"/>
              <a:gd name="T95" fmla="*/ 2147483647 h 381"/>
              <a:gd name="T96" fmla="*/ 2147483647 w 205"/>
              <a:gd name="T97" fmla="*/ 2147483647 h 381"/>
              <a:gd name="T98" fmla="*/ 2147483647 w 205"/>
              <a:gd name="T99" fmla="*/ 2147483647 h 381"/>
              <a:gd name="T100" fmla="*/ 2147483647 w 205"/>
              <a:gd name="T101" fmla="*/ 2147483647 h 381"/>
              <a:gd name="T102" fmla="*/ 2147483647 w 205"/>
              <a:gd name="T103" fmla="*/ 2147483647 h 381"/>
              <a:gd name="T104" fmla="*/ 2147483647 w 205"/>
              <a:gd name="T105" fmla="*/ 2147483647 h 381"/>
              <a:gd name="T106" fmla="*/ 2147483647 w 205"/>
              <a:gd name="T107" fmla="*/ 2147483647 h 381"/>
              <a:gd name="T108" fmla="*/ 2147483647 w 205"/>
              <a:gd name="T109" fmla="*/ 2147483647 h 381"/>
              <a:gd name="T110" fmla="*/ 2147483647 w 205"/>
              <a:gd name="T111" fmla="*/ 2147483647 h 381"/>
              <a:gd name="T112" fmla="*/ 2147483647 w 205"/>
              <a:gd name="T113" fmla="*/ 2147483647 h 381"/>
              <a:gd name="T114" fmla="*/ 2147483647 w 205"/>
              <a:gd name="T115" fmla="*/ 2147483647 h 381"/>
              <a:gd name="T116" fmla="*/ 2147483647 w 205"/>
              <a:gd name="T117" fmla="*/ 2147483647 h 381"/>
              <a:gd name="T118" fmla="*/ 2147483647 w 205"/>
              <a:gd name="T119" fmla="*/ 2147483647 h 381"/>
              <a:gd name="T120" fmla="*/ 2147483647 w 205"/>
              <a:gd name="T121" fmla="*/ 2147483647 h 381"/>
              <a:gd name="T122" fmla="*/ 2147483647 w 205"/>
              <a:gd name="T123" fmla="*/ 2147483647 h 381"/>
              <a:gd name="T124" fmla="*/ 2147483647 w 205"/>
              <a:gd name="T125" fmla="*/ 2147483647 h 38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05"/>
              <a:gd name="T190" fmla="*/ 0 h 381"/>
              <a:gd name="T191" fmla="*/ 205 w 205"/>
              <a:gd name="T192" fmla="*/ 381 h 38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05" h="381">
                <a:moveTo>
                  <a:pt x="0" y="381"/>
                </a:moveTo>
                <a:lnTo>
                  <a:pt x="2" y="381"/>
                </a:lnTo>
                <a:lnTo>
                  <a:pt x="4" y="381"/>
                </a:lnTo>
                <a:lnTo>
                  <a:pt x="6" y="381"/>
                </a:lnTo>
                <a:lnTo>
                  <a:pt x="8" y="381"/>
                </a:lnTo>
                <a:lnTo>
                  <a:pt x="10" y="381"/>
                </a:lnTo>
                <a:lnTo>
                  <a:pt x="12" y="381"/>
                </a:lnTo>
                <a:lnTo>
                  <a:pt x="14" y="381"/>
                </a:lnTo>
                <a:lnTo>
                  <a:pt x="16" y="381"/>
                </a:lnTo>
                <a:lnTo>
                  <a:pt x="18" y="381"/>
                </a:lnTo>
                <a:lnTo>
                  <a:pt x="20" y="381"/>
                </a:lnTo>
                <a:lnTo>
                  <a:pt x="22" y="381"/>
                </a:lnTo>
                <a:lnTo>
                  <a:pt x="24" y="381"/>
                </a:lnTo>
                <a:lnTo>
                  <a:pt x="26" y="381"/>
                </a:lnTo>
                <a:lnTo>
                  <a:pt x="28" y="380"/>
                </a:lnTo>
                <a:lnTo>
                  <a:pt x="30" y="380"/>
                </a:lnTo>
                <a:lnTo>
                  <a:pt x="32" y="380"/>
                </a:lnTo>
                <a:lnTo>
                  <a:pt x="34" y="380"/>
                </a:lnTo>
                <a:lnTo>
                  <a:pt x="36" y="380"/>
                </a:lnTo>
                <a:lnTo>
                  <a:pt x="38" y="380"/>
                </a:lnTo>
                <a:lnTo>
                  <a:pt x="40" y="380"/>
                </a:lnTo>
                <a:lnTo>
                  <a:pt x="42" y="380"/>
                </a:lnTo>
                <a:lnTo>
                  <a:pt x="44" y="380"/>
                </a:lnTo>
                <a:lnTo>
                  <a:pt x="46" y="380"/>
                </a:lnTo>
                <a:lnTo>
                  <a:pt x="48" y="380"/>
                </a:lnTo>
                <a:lnTo>
                  <a:pt x="50" y="379"/>
                </a:lnTo>
                <a:lnTo>
                  <a:pt x="52" y="379"/>
                </a:lnTo>
                <a:lnTo>
                  <a:pt x="54" y="379"/>
                </a:lnTo>
                <a:lnTo>
                  <a:pt x="56" y="379"/>
                </a:lnTo>
                <a:lnTo>
                  <a:pt x="58" y="379"/>
                </a:lnTo>
                <a:lnTo>
                  <a:pt x="60" y="379"/>
                </a:lnTo>
                <a:lnTo>
                  <a:pt x="62" y="379"/>
                </a:lnTo>
                <a:lnTo>
                  <a:pt x="64" y="379"/>
                </a:lnTo>
                <a:lnTo>
                  <a:pt x="66" y="379"/>
                </a:lnTo>
                <a:lnTo>
                  <a:pt x="68" y="378"/>
                </a:lnTo>
                <a:lnTo>
                  <a:pt x="70" y="378"/>
                </a:lnTo>
                <a:lnTo>
                  <a:pt x="72" y="378"/>
                </a:lnTo>
                <a:lnTo>
                  <a:pt x="74" y="378"/>
                </a:lnTo>
                <a:lnTo>
                  <a:pt x="76" y="378"/>
                </a:lnTo>
                <a:lnTo>
                  <a:pt x="78" y="378"/>
                </a:lnTo>
                <a:lnTo>
                  <a:pt x="80" y="377"/>
                </a:lnTo>
                <a:lnTo>
                  <a:pt x="82" y="377"/>
                </a:lnTo>
                <a:lnTo>
                  <a:pt x="84" y="377"/>
                </a:lnTo>
                <a:lnTo>
                  <a:pt x="86" y="377"/>
                </a:lnTo>
                <a:lnTo>
                  <a:pt x="88" y="377"/>
                </a:lnTo>
                <a:lnTo>
                  <a:pt x="90" y="377"/>
                </a:lnTo>
                <a:lnTo>
                  <a:pt x="92" y="376"/>
                </a:lnTo>
                <a:lnTo>
                  <a:pt x="94" y="376"/>
                </a:lnTo>
                <a:lnTo>
                  <a:pt x="96" y="376"/>
                </a:lnTo>
                <a:lnTo>
                  <a:pt x="98" y="376"/>
                </a:lnTo>
                <a:lnTo>
                  <a:pt x="100" y="375"/>
                </a:lnTo>
                <a:lnTo>
                  <a:pt x="102" y="375"/>
                </a:lnTo>
                <a:lnTo>
                  <a:pt x="104" y="375"/>
                </a:lnTo>
                <a:lnTo>
                  <a:pt x="106" y="375"/>
                </a:lnTo>
                <a:lnTo>
                  <a:pt x="108" y="374"/>
                </a:lnTo>
                <a:lnTo>
                  <a:pt x="110" y="374"/>
                </a:lnTo>
                <a:lnTo>
                  <a:pt x="112" y="374"/>
                </a:lnTo>
                <a:lnTo>
                  <a:pt x="114" y="374"/>
                </a:lnTo>
                <a:lnTo>
                  <a:pt x="116" y="373"/>
                </a:lnTo>
                <a:lnTo>
                  <a:pt x="118" y="373"/>
                </a:lnTo>
                <a:lnTo>
                  <a:pt x="120" y="373"/>
                </a:lnTo>
                <a:lnTo>
                  <a:pt x="122" y="372"/>
                </a:lnTo>
                <a:lnTo>
                  <a:pt x="124" y="372"/>
                </a:lnTo>
                <a:lnTo>
                  <a:pt x="126" y="371"/>
                </a:lnTo>
                <a:lnTo>
                  <a:pt x="128" y="371"/>
                </a:lnTo>
                <a:lnTo>
                  <a:pt x="130" y="371"/>
                </a:lnTo>
                <a:lnTo>
                  <a:pt x="132" y="370"/>
                </a:lnTo>
                <a:lnTo>
                  <a:pt x="134" y="370"/>
                </a:lnTo>
                <a:lnTo>
                  <a:pt x="136" y="369"/>
                </a:lnTo>
                <a:lnTo>
                  <a:pt x="138" y="368"/>
                </a:lnTo>
                <a:lnTo>
                  <a:pt x="140" y="368"/>
                </a:lnTo>
                <a:lnTo>
                  <a:pt x="142" y="367"/>
                </a:lnTo>
                <a:lnTo>
                  <a:pt x="144" y="367"/>
                </a:lnTo>
                <a:lnTo>
                  <a:pt x="146" y="366"/>
                </a:lnTo>
                <a:lnTo>
                  <a:pt x="148" y="365"/>
                </a:lnTo>
                <a:lnTo>
                  <a:pt x="150" y="364"/>
                </a:lnTo>
                <a:lnTo>
                  <a:pt x="152" y="363"/>
                </a:lnTo>
                <a:lnTo>
                  <a:pt x="154" y="362"/>
                </a:lnTo>
                <a:lnTo>
                  <a:pt x="156" y="361"/>
                </a:lnTo>
                <a:lnTo>
                  <a:pt x="158" y="360"/>
                </a:lnTo>
                <a:lnTo>
                  <a:pt x="160" y="359"/>
                </a:lnTo>
                <a:lnTo>
                  <a:pt x="162" y="358"/>
                </a:lnTo>
                <a:lnTo>
                  <a:pt x="164" y="357"/>
                </a:lnTo>
                <a:lnTo>
                  <a:pt x="166" y="355"/>
                </a:lnTo>
                <a:lnTo>
                  <a:pt x="168" y="353"/>
                </a:lnTo>
                <a:lnTo>
                  <a:pt x="170" y="351"/>
                </a:lnTo>
                <a:lnTo>
                  <a:pt x="172" y="349"/>
                </a:lnTo>
                <a:lnTo>
                  <a:pt x="174" y="347"/>
                </a:lnTo>
                <a:lnTo>
                  <a:pt x="176" y="345"/>
                </a:lnTo>
                <a:lnTo>
                  <a:pt x="178" y="342"/>
                </a:lnTo>
                <a:lnTo>
                  <a:pt x="180" y="338"/>
                </a:lnTo>
                <a:lnTo>
                  <a:pt x="182" y="335"/>
                </a:lnTo>
                <a:lnTo>
                  <a:pt x="184" y="330"/>
                </a:lnTo>
                <a:lnTo>
                  <a:pt x="186" y="325"/>
                </a:lnTo>
                <a:lnTo>
                  <a:pt x="188" y="319"/>
                </a:lnTo>
                <a:lnTo>
                  <a:pt x="190" y="311"/>
                </a:lnTo>
                <a:lnTo>
                  <a:pt x="192" y="302"/>
                </a:lnTo>
                <a:lnTo>
                  <a:pt x="194" y="290"/>
                </a:lnTo>
                <a:lnTo>
                  <a:pt x="195" y="283"/>
                </a:lnTo>
                <a:lnTo>
                  <a:pt x="196" y="274"/>
                </a:lnTo>
                <a:lnTo>
                  <a:pt x="197" y="265"/>
                </a:lnTo>
                <a:lnTo>
                  <a:pt x="198" y="253"/>
                </a:lnTo>
                <a:lnTo>
                  <a:pt x="199" y="239"/>
                </a:lnTo>
                <a:lnTo>
                  <a:pt x="200" y="231"/>
                </a:lnTo>
                <a:lnTo>
                  <a:pt x="200" y="222"/>
                </a:lnTo>
                <a:lnTo>
                  <a:pt x="201" y="212"/>
                </a:lnTo>
                <a:lnTo>
                  <a:pt x="201" y="200"/>
                </a:lnTo>
                <a:lnTo>
                  <a:pt x="202" y="187"/>
                </a:lnTo>
                <a:lnTo>
                  <a:pt x="202" y="180"/>
                </a:lnTo>
                <a:lnTo>
                  <a:pt x="202" y="172"/>
                </a:lnTo>
                <a:lnTo>
                  <a:pt x="202" y="164"/>
                </a:lnTo>
                <a:lnTo>
                  <a:pt x="203" y="155"/>
                </a:lnTo>
                <a:lnTo>
                  <a:pt x="203" y="145"/>
                </a:lnTo>
                <a:lnTo>
                  <a:pt x="203" y="135"/>
                </a:lnTo>
                <a:lnTo>
                  <a:pt x="203" y="123"/>
                </a:lnTo>
                <a:lnTo>
                  <a:pt x="204" y="111"/>
                </a:lnTo>
                <a:lnTo>
                  <a:pt x="204" y="97"/>
                </a:lnTo>
                <a:lnTo>
                  <a:pt x="204" y="90"/>
                </a:lnTo>
                <a:lnTo>
                  <a:pt x="204" y="82"/>
                </a:lnTo>
                <a:lnTo>
                  <a:pt x="204" y="73"/>
                </a:lnTo>
                <a:lnTo>
                  <a:pt x="204" y="65"/>
                </a:lnTo>
                <a:lnTo>
                  <a:pt x="204" y="56"/>
                </a:lnTo>
                <a:lnTo>
                  <a:pt x="205" y="46"/>
                </a:lnTo>
                <a:lnTo>
                  <a:pt x="205" y="36"/>
                </a:lnTo>
                <a:lnTo>
                  <a:pt x="205" y="25"/>
                </a:lnTo>
                <a:lnTo>
                  <a:pt x="205" y="13"/>
                </a:lnTo>
                <a:lnTo>
                  <a:pt x="205" y="0"/>
                </a:lnTo>
              </a:path>
            </a:pathLst>
          </a:custGeom>
          <a:noFill/>
          <a:ln w="3492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grpSp>
        <p:nvGrpSpPr>
          <p:cNvPr id="8" name="Group 86"/>
          <p:cNvGrpSpPr>
            <a:grpSpLocks/>
          </p:cNvGrpSpPr>
          <p:nvPr/>
        </p:nvGrpSpPr>
        <p:grpSpPr bwMode="auto">
          <a:xfrm>
            <a:off x="1717675" y="3952875"/>
            <a:ext cx="2222500" cy="2633663"/>
            <a:chOff x="1717675" y="3952875"/>
            <a:chExt cx="2222500" cy="2633662"/>
          </a:xfrm>
        </p:grpSpPr>
        <p:sp>
          <p:nvSpPr>
            <p:cNvPr id="14371" name="Freeform 71"/>
            <p:cNvSpPr>
              <a:spLocks/>
            </p:cNvSpPr>
            <p:nvPr/>
          </p:nvSpPr>
          <p:spPr bwMode="auto">
            <a:xfrm>
              <a:off x="1717675" y="3952875"/>
              <a:ext cx="2222500" cy="2633662"/>
            </a:xfrm>
            <a:custGeom>
              <a:avLst/>
              <a:gdLst>
                <a:gd name="T0" fmla="*/ 2147483647 w 364"/>
                <a:gd name="T1" fmla="*/ 2147483647 h 375"/>
                <a:gd name="T2" fmla="*/ 2147483647 w 364"/>
                <a:gd name="T3" fmla="*/ 2147483647 h 375"/>
                <a:gd name="T4" fmla="*/ 2147483647 w 364"/>
                <a:gd name="T5" fmla="*/ 2147483647 h 375"/>
                <a:gd name="T6" fmla="*/ 2147483647 w 364"/>
                <a:gd name="T7" fmla="*/ 2147483647 h 375"/>
                <a:gd name="T8" fmla="*/ 2147483647 w 364"/>
                <a:gd name="T9" fmla="*/ 2147483647 h 375"/>
                <a:gd name="T10" fmla="*/ 2147483647 w 364"/>
                <a:gd name="T11" fmla="*/ 2147483647 h 375"/>
                <a:gd name="T12" fmla="*/ 2147483647 w 364"/>
                <a:gd name="T13" fmla="*/ 2147483647 h 375"/>
                <a:gd name="T14" fmla="*/ 2147483647 w 364"/>
                <a:gd name="T15" fmla="*/ 2147483647 h 375"/>
                <a:gd name="T16" fmla="*/ 2147483647 w 364"/>
                <a:gd name="T17" fmla="*/ 2147483647 h 375"/>
                <a:gd name="T18" fmla="*/ 2147483647 w 364"/>
                <a:gd name="T19" fmla="*/ 2147483647 h 375"/>
                <a:gd name="T20" fmla="*/ 2147483647 w 364"/>
                <a:gd name="T21" fmla="*/ 2147483647 h 375"/>
                <a:gd name="T22" fmla="*/ 2147483647 w 364"/>
                <a:gd name="T23" fmla="*/ 2147483647 h 375"/>
                <a:gd name="T24" fmla="*/ 2147483647 w 364"/>
                <a:gd name="T25" fmla="*/ 2147483647 h 375"/>
                <a:gd name="T26" fmla="*/ 2147483647 w 364"/>
                <a:gd name="T27" fmla="*/ 2147483647 h 375"/>
                <a:gd name="T28" fmla="*/ 2147483647 w 364"/>
                <a:gd name="T29" fmla="*/ 2147483647 h 375"/>
                <a:gd name="T30" fmla="*/ 2147483647 w 364"/>
                <a:gd name="T31" fmla="*/ 2147483647 h 375"/>
                <a:gd name="T32" fmla="*/ 2147483647 w 364"/>
                <a:gd name="T33" fmla="*/ 2147483647 h 375"/>
                <a:gd name="T34" fmla="*/ 2147483647 w 364"/>
                <a:gd name="T35" fmla="*/ 2147483647 h 375"/>
                <a:gd name="T36" fmla="*/ 2147483647 w 364"/>
                <a:gd name="T37" fmla="*/ 2147483647 h 375"/>
                <a:gd name="T38" fmla="*/ 2147483647 w 364"/>
                <a:gd name="T39" fmla="*/ 2147483647 h 375"/>
                <a:gd name="T40" fmla="*/ 2147483647 w 364"/>
                <a:gd name="T41" fmla="*/ 2147483647 h 375"/>
                <a:gd name="T42" fmla="*/ 2147483647 w 364"/>
                <a:gd name="T43" fmla="*/ 2147483647 h 375"/>
                <a:gd name="T44" fmla="*/ 2147483647 w 364"/>
                <a:gd name="T45" fmla="*/ 2147483647 h 375"/>
                <a:gd name="T46" fmla="*/ 2147483647 w 364"/>
                <a:gd name="T47" fmla="*/ 2147483647 h 375"/>
                <a:gd name="T48" fmla="*/ 2147483647 w 364"/>
                <a:gd name="T49" fmla="*/ 2147483647 h 375"/>
                <a:gd name="T50" fmla="*/ 2147483647 w 364"/>
                <a:gd name="T51" fmla="*/ 2147483647 h 375"/>
                <a:gd name="T52" fmla="*/ 2147483647 w 364"/>
                <a:gd name="T53" fmla="*/ 2147483647 h 375"/>
                <a:gd name="T54" fmla="*/ 2147483647 w 364"/>
                <a:gd name="T55" fmla="*/ 2147483647 h 375"/>
                <a:gd name="T56" fmla="*/ 2147483647 w 364"/>
                <a:gd name="T57" fmla="*/ 2147483647 h 375"/>
                <a:gd name="T58" fmla="*/ 2147483647 w 364"/>
                <a:gd name="T59" fmla="*/ 0 h 375"/>
                <a:gd name="T60" fmla="*/ 2147483647 w 364"/>
                <a:gd name="T61" fmla="*/ 0 h 375"/>
                <a:gd name="T62" fmla="*/ 2147483647 w 364"/>
                <a:gd name="T63" fmla="*/ 0 h 375"/>
                <a:gd name="T64" fmla="*/ 2147483647 w 364"/>
                <a:gd name="T65" fmla="*/ 0 h 375"/>
                <a:gd name="T66" fmla="*/ 2147483647 w 364"/>
                <a:gd name="T67" fmla="*/ 0 h 375"/>
                <a:gd name="T68" fmla="*/ 2147483647 w 364"/>
                <a:gd name="T69" fmla="*/ 0 h 375"/>
                <a:gd name="T70" fmla="*/ 2147483647 w 364"/>
                <a:gd name="T71" fmla="*/ 2147483647 h 375"/>
                <a:gd name="T72" fmla="*/ 2147483647 w 364"/>
                <a:gd name="T73" fmla="*/ 2147483647 h 375"/>
                <a:gd name="T74" fmla="*/ 2147483647 w 364"/>
                <a:gd name="T75" fmla="*/ 2147483647 h 375"/>
                <a:gd name="T76" fmla="*/ 2147483647 w 364"/>
                <a:gd name="T77" fmla="*/ 2147483647 h 375"/>
                <a:gd name="T78" fmla="*/ 2147483647 w 364"/>
                <a:gd name="T79" fmla="*/ 2147483647 h 375"/>
                <a:gd name="T80" fmla="*/ 2147483647 w 364"/>
                <a:gd name="T81" fmla="*/ 2147483647 h 375"/>
                <a:gd name="T82" fmla="*/ 2147483647 w 364"/>
                <a:gd name="T83" fmla="*/ 2147483647 h 375"/>
                <a:gd name="T84" fmla="*/ 2147483647 w 364"/>
                <a:gd name="T85" fmla="*/ 2147483647 h 375"/>
                <a:gd name="T86" fmla="*/ 2147483647 w 364"/>
                <a:gd name="T87" fmla="*/ 2147483647 h 375"/>
                <a:gd name="T88" fmla="*/ 2147483647 w 364"/>
                <a:gd name="T89" fmla="*/ 2147483647 h 375"/>
                <a:gd name="T90" fmla="*/ 2147483647 w 364"/>
                <a:gd name="T91" fmla="*/ 2147483647 h 375"/>
                <a:gd name="T92" fmla="*/ 2147483647 w 364"/>
                <a:gd name="T93" fmla="*/ 2147483647 h 375"/>
                <a:gd name="T94" fmla="*/ 2147483647 w 364"/>
                <a:gd name="T95" fmla="*/ 2147483647 h 375"/>
                <a:gd name="T96" fmla="*/ 2147483647 w 364"/>
                <a:gd name="T97" fmla="*/ 2147483647 h 375"/>
                <a:gd name="T98" fmla="*/ 2147483647 w 364"/>
                <a:gd name="T99" fmla="*/ 2147483647 h 375"/>
                <a:gd name="T100" fmla="*/ 2147483647 w 364"/>
                <a:gd name="T101" fmla="*/ 2147483647 h 375"/>
                <a:gd name="T102" fmla="*/ 2147483647 w 364"/>
                <a:gd name="T103" fmla="*/ 2147483647 h 375"/>
                <a:gd name="T104" fmla="*/ 2147483647 w 364"/>
                <a:gd name="T105" fmla="*/ 2147483647 h 375"/>
                <a:gd name="T106" fmla="*/ 2147483647 w 364"/>
                <a:gd name="T107" fmla="*/ 2147483647 h 37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64"/>
                <a:gd name="T163" fmla="*/ 0 h 375"/>
                <a:gd name="T164" fmla="*/ 364 w 364"/>
                <a:gd name="T165" fmla="*/ 375 h 37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64" h="375">
                  <a:moveTo>
                    <a:pt x="0" y="340"/>
                  </a:moveTo>
                  <a:lnTo>
                    <a:pt x="0" y="329"/>
                  </a:lnTo>
                  <a:lnTo>
                    <a:pt x="0" y="320"/>
                  </a:lnTo>
                  <a:lnTo>
                    <a:pt x="0" y="311"/>
                  </a:lnTo>
                  <a:lnTo>
                    <a:pt x="1" y="302"/>
                  </a:lnTo>
                  <a:lnTo>
                    <a:pt x="1" y="294"/>
                  </a:lnTo>
                  <a:lnTo>
                    <a:pt x="1" y="286"/>
                  </a:lnTo>
                  <a:lnTo>
                    <a:pt x="1" y="279"/>
                  </a:lnTo>
                  <a:lnTo>
                    <a:pt x="1" y="272"/>
                  </a:lnTo>
                  <a:lnTo>
                    <a:pt x="1" y="265"/>
                  </a:lnTo>
                  <a:lnTo>
                    <a:pt x="1" y="259"/>
                  </a:lnTo>
                  <a:lnTo>
                    <a:pt x="1" y="253"/>
                  </a:lnTo>
                  <a:lnTo>
                    <a:pt x="2" y="247"/>
                  </a:lnTo>
                  <a:lnTo>
                    <a:pt x="2" y="242"/>
                  </a:lnTo>
                  <a:lnTo>
                    <a:pt x="2" y="236"/>
                  </a:lnTo>
                  <a:lnTo>
                    <a:pt x="2" y="231"/>
                  </a:lnTo>
                  <a:lnTo>
                    <a:pt x="2" y="226"/>
                  </a:lnTo>
                  <a:lnTo>
                    <a:pt x="2" y="222"/>
                  </a:lnTo>
                  <a:lnTo>
                    <a:pt x="2" y="217"/>
                  </a:lnTo>
                  <a:lnTo>
                    <a:pt x="2" y="213"/>
                  </a:lnTo>
                  <a:lnTo>
                    <a:pt x="3" y="208"/>
                  </a:lnTo>
                  <a:lnTo>
                    <a:pt x="3" y="204"/>
                  </a:lnTo>
                  <a:lnTo>
                    <a:pt x="3" y="201"/>
                  </a:lnTo>
                  <a:lnTo>
                    <a:pt x="3" y="197"/>
                  </a:lnTo>
                  <a:lnTo>
                    <a:pt x="3" y="193"/>
                  </a:lnTo>
                  <a:lnTo>
                    <a:pt x="3" y="190"/>
                  </a:lnTo>
                  <a:lnTo>
                    <a:pt x="3" y="186"/>
                  </a:lnTo>
                  <a:lnTo>
                    <a:pt x="3" y="183"/>
                  </a:lnTo>
                  <a:lnTo>
                    <a:pt x="4" y="180"/>
                  </a:lnTo>
                  <a:lnTo>
                    <a:pt x="4" y="177"/>
                  </a:lnTo>
                  <a:lnTo>
                    <a:pt x="4" y="174"/>
                  </a:lnTo>
                  <a:lnTo>
                    <a:pt x="4" y="171"/>
                  </a:lnTo>
                  <a:lnTo>
                    <a:pt x="4" y="168"/>
                  </a:lnTo>
                  <a:lnTo>
                    <a:pt x="4" y="165"/>
                  </a:lnTo>
                  <a:lnTo>
                    <a:pt x="4" y="163"/>
                  </a:lnTo>
                  <a:lnTo>
                    <a:pt x="4" y="160"/>
                  </a:lnTo>
                  <a:lnTo>
                    <a:pt x="5" y="158"/>
                  </a:lnTo>
                  <a:lnTo>
                    <a:pt x="5" y="155"/>
                  </a:lnTo>
                  <a:lnTo>
                    <a:pt x="5" y="153"/>
                  </a:lnTo>
                  <a:lnTo>
                    <a:pt x="5" y="151"/>
                  </a:lnTo>
                  <a:lnTo>
                    <a:pt x="5" y="149"/>
                  </a:lnTo>
                  <a:lnTo>
                    <a:pt x="5" y="146"/>
                  </a:lnTo>
                  <a:lnTo>
                    <a:pt x="5" y="144"/>
                  </a:lnTo>
                  <a:lnTo>
                    <a:pt x="5" y="142"/>
                  </a:lnTo>
                  <a:lnTo>
                    <a:pt x="6" y="139"/>
                  </a:lnTo>
                  <a:lnTo>
                    <a:pt x="6" y="137"/>
                  </a:lnTo>
                  <a:lnTo>
                    <a:pt x="6" y="134"/>
                  </a:lnTo>
                  <a:lnTo>
                    <a:pt x="6" y="131"/>
                  </a:lnTo>
                  <a:lnTo>
                    <a:pt x="6" y="129"/>
                  </a:lnTo>
                  <a:lnTo>
                    <a:pt x="7" y="126"/>
                  </a:lnTo>
                  <a:lnTo>
                    <a:pt x="7" y="124"/>
                  </a:lnTo>
                  <a:lnTo>
                    <a:pt x="7" y="121"/>
                  </a:lnTo>
                  <a:lnTo>
                    <a:pt x="7" y="119"/>
                  </a:lnTo>
                  <a:lnTo>
                    <a:pt x="7" y="117"/>
                  </a:lnTo>
                  <a:lnTo>
                    <a:pt x="7" y="115"/>
                  </a:lnTo>
                  <a:lnTo>
                    <a:pt x="8" y="113"/>
                  </a:lnTo>
                  <a:lnTo>
                    <a:pt x="8" y="110"/>
                  </a:lnTo>
                  <a:lnTo>
                    <a:pt x="8" y="107"/>
                  </a:lnTo>
                  <a:lnTo>
                    <a:pt x="8" y="105"/>
                  </a:lnTo>
                  <a:lnTo>
                    <a:pt x="9" y="102"/>
                  </a:lnTo>
                  <a:lnTo>
                    <a:pt x="9" y="100"/>
                  </a:lnTo>
                  <a:lnTo>
                    <a:pt x="9" y="97"/>
                  </a:lnTo>
                  <a:lnTo>
                    <a:pt x="10" y="95"/>
                  </a:lnTo>
                  <a:lnTo>
                    <a:pt x="10" y="93"/>
                  </a:lnTo>
                  <a:lnTo>
                    <a:pt x="10" y="91"/>
                  </a:lnTo>
                  <a:lnTo>
                    <a:pt x="11" y="88"/>
                  </a:lnTo>
                  <a:lnTo>
                    <a:pt x="11" y="85"/>
                  </a:lnTo>
                  <a:lnTo>
                    <a:pt x="11" y="83"/>
                  </a:lnTo>
                  <a:lnTo>
                    <a:pt x="12" y="80"/>
                  </a:lnTo>
                  <a:lnTo>
                    <a:pt x="12" y="78"/>
                  </a:lnTo>
                  <a:lnTo>
                    <a:pt x="13" y="76"/>
                  </a:lnTo>
                  <a:lnTo>
                    <a:pt x="13" y="74"/>
                  </a:lnTo>
                  <a:lnTo>
                    <a:pt x="14" y="72"/>
                  </a:lnTo>
                  <a:lnTo>
                    <a:pt x="14" y="69"/>
                  </a:lnTo>
                  <a:lnTo>
                    <a:pt x="15" y="66"/>
                  </a:lnTo>
                  <a:lnTo>
                    <a:pt x="15" y="63"/>
                  </a:lnTo>
                  <a:lnTo>
                    <a:pt x="16" y="61"/>
                  </a:lnTo>
                  <a:lnTo>
                    <a:pt x="17" y="59"/>
                  </a:lnTo>
                  <a:lnTo>
                    <a:pt x="17" y="57"/>
                  </a:lnTo>
                  <a:lnTo>
                    <a:pt x="18" y="55"/>
                  </a:lnTo>
                  <a:lnTo>
                    <a:pt x="19" y="52"/>
                  </a:lnTo>
                  <a:lnTo>
                    <a:pt x="20" y="50"/>
                  </a:lnTo>
                  <a:lnTo>
                    <a:pt x="21" y="47"/>
                  </a:lnTo>
                  <a:lnTo>
                    <a:pt x="22" y="45"/>
                  </a:lnTo>
                  <a:lnTo>
                    <a:pt x="23" y="43"/>
                  </a:lnTo>
                  <a:lnTo>
                    <a:pt x="24" y="41"/>
                  </a:lnTo>
                  <a:lnTo>
                    <a:pt x="25" y="39"/>
                  </a:lnTo>
                  <a:lnTo>
                    <a:pt x="27" y="36"/>
                  </a:lnTo>
                  <a:lnTo>
                    <a:pt x="28" y="34"/>
                  </a:lnTo>
                  <a:lnTo>
                    <a:pt x="29" y="32"/>
                  </a:lnTo>
                  <a:lnTo>
                    <a:pt x="31" y="31"/>
                  </a:lnTo>
                  <a:lnTo>
                    <a:pt x="32" y="29"/>
                  </a:lnTo>
                  <a:lnTo>
                    <a:pt x="34" y="27"/>
                  </a:lnTo>
                  <a:lnTo>
                    <a:pt x="36" y="25"/>
                  </a:lnTo>
                  <a:lnTo>
                    <a:pt x="38" y="24"/>
                  </a:lnTo>
                  <a:lnTo>
                    <a:pt x="40" y="22"/>
                  </a:lnTo>
                  <a:lnTo>
                    <a:pt x="42" y="20"/>
                  </a:lnTo>
                  <a:lnTo>
                    <a:pt x="44" y="19"/>
                  </a:lnTo>
                  <a:lnTo>
                    <a:pt x="46" y="18"/>
                  </a:lnTo>
                  <a:lnTo>
                    <a:pt x="49" y="17"/>
                  </a:lnTo>
                  <a:lnTo>
                    <a:pt x="51" y="16"/>
                  </a:lnTo>
                  <a:lnTo>
                    <a:pt x="53" y="15"/>
                  </a:lnTo>
                  <a:lnTo>
                    <a:pt x="55" y="14"/>
                  </a:lnTo>
                  <a:lnTo>
                    <a:pt x="57" y="13"/>
                  </a:lnTo>
                  <a:lnTo>
                    <a:pt x="59" y="12"/>
                  </a:lnTo>
                  <a:lnTo>
                    <a:pt x="61" y="11"/>
                  </a:lnTo>
                  <a:lnTo>
                    <a:pt x="64" y="11"/>
                  </a:lnTo>
                  <a:lnTo>
                    <a:pt x="66" y="10"/>
                  </a:lnTo>
                  <a:lnTo>
                    <a:pt x="68" y="9"/>
                  </a:lnTo>
                  <a:lnTo>
                    <a:pt x="70" y="9"/>
                  </a:lnTo>
                  <a:lnTo>
                    <a:pt x="72" y="8"/>
                  </a:lnTo>
                  <a:lnTo>
                    <a:pt x="74" y="8"/>
                  </a:lnTo>
                  <a:lnTo>
                    <a:pt x="76" y="7"/>
                  </a:lnTo>
                  <a:lnTo>
                    <a:pt x="78" y="7"/>
                  </a:lnTo>
                  <a:lnTo>
                    <a:pt x="81" y="7"/>
                  </a:lnTo>
                  <a:lnTo>
                    <a:pt x="83" y="6"/>
                  </a:lnTo>
                  <a:lnTo>
                    <a:pt x="85" y="6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3" y="5"/>
                  </a:lnTo>
                  <a:lnTo>
                    <a:pt x="96" y="4"/>
                  </a:lnTo>
                  <a:lnTo>
                    <a:pt x="98" y="4"/>
                  </a:lnTo>
                  <a:lnTo>
                    <a:pt x="100" y="4"/>
                  </a:lnTo>
                  <a:lnTo>
                    <a:pt x="102" y="3"/>
                  </a:lnTo>
                  <a:lnTo>
                    <a:pt x="104" y="3"/>
                  </a:lnTo>
                  <a:lnTo>
                    <a:pt x="106" y="3"/>
                  </a:lnTo>
                  <a:lnTo>
                    <a:pt x="108" y="3"/>
                  </a:lnTo>
                  <a:lnTo>
                    <a:pt x="111" y="3"/>
                  </a:lnTo>
                  <a:lnTo>
                    <a:pt x="113" y="2"/>
                  </a:lnTo>
                  <a:lnTo>
                    <a:pt x="115" y="2"/>
                  </a:lnTo>
                  <a:lnTo>
                    <a:pt x="117" y="2"/>
                  </a:lnTo>
                  <a:lnTo>
                    <a:pt x="119" y="2"/>
                  </a:lnTo>
                  <a:lnTo>
                    <a:pt x="121" y="2"/>
                  </a:lnTo>
                  <a:lnTo>
                    <a:pt x="123" y="2"/>
                  </a:lnTo>
                  <a:lnTo>
                    <a:pt x="125" y="1"/>
                  </a:lnTo>
                  <a:lnTo>
                    <a:pt x="128" y="1"/>
                  </a:lnTo>
                  <a:lnTo>
                    <a:pt x="130" y="1"/>
                  </a:lnTo>
                  <a:lnTo>
                    <a:pt x="132" y="1"/>
                  </a:lnTo>
                  <a:lnTo>
                    <a:pt x="134" y="1"/>
                  </a:lnTo>
                  <a:lnTo>
                    <a:pt x="136" y="1"/>
                  </a:lnTo>
                  <a:lnTo>
                    <a:pt x="138" y="1"/>
                  </a:lnTo>
                  <a:lnTo>
                    <a:pt x="140" y="1"/>
                  </a:lnTo>
                  <a:lnTo>
                    <a:pt x="143" y="1"/>
                  </a:lnTo>
                  <a:lnTo>
                    <a:pt x="145" y="1"/>
                  </a:lnTo>
                  <a:lnTo>
                    <a:pt x="147" y="0"/>
                  </a:lnTo>
                  <a:lnTo>
                    <a:pt x="149" y="0"/>
                  </a:lnTo>
                  <a:lnTo>
                    <a:pt x="151" y="0"/>
                  </a:lnTo>
                  <a:lnTo>
                    <a:pt x="153" y="0"/>
                  </a:lnTo>
                  <a:lnTo>
                    <a:pt x="155" y="0"/>
                  </a:lnTo>
                  <a:lnTo>
                    <a:pt x="157" y="0"/>
                  </a:lnTo>
                  <a:lnTo>
                    <a:pt x="160" y="0"/>
                  </a:lnTo>
                  <a:lnTo>
                    <a:pt x="162" y="0"/>
                  </a:lnTo>
                  <a:lnTo>
                    <a:pt x="164" y="0"/>
                  </a:lnTo>
                  <a:lnTo>
                    <a:pt x="166" y="0"/>
                  </a:lnTo>
                  <a:lnTo>
                    <a:pt x="168" y="0"/>
                  </a:lnTo>
                  <a:lnTo>
                    <a:pt x="170" y="0"/>
                  </a:lnTo>
                  <a:lnTo>
                    <a:pt x="172" y="0"/>
                  </a:lnTo>
                  <a:lnTo>
                    <a:pt x="175" y="0"/>
                  </a:lnTo>
                  <a:lnTo>
                    <a:pt x="177" y="0"/>
                  </a:lnTo>
                  <a:lnTo>
                    <a:pt x="179" y="0"/>
                  </a:lnTo>
                  <a:lnTo>
                    <a:pt x="181" y="0"/>
                  </a:lnTo>
                  <a:lnTo>
                    <a:pt x="183" y="0"/>
                  </a:lnTo>
                  <a:lnTo>
                    <a:pt x="185" y="0"/>
                  </a:lnTo>
                  <a:lnTo>
                    <a:pt x="187" y="0"/>
                  </a:lnTo>
                  <a:lnTo>
                    <a:pt x="190" y="0"/>
                  </a:lnTo>
                  <a:lnTo>
                    <a:pt x="192" y="0"/>
                  </a:lnTo>
                  <a:lnTo>
                    <a:pt x="194" y="0"/>
                  </a:lnTo>
                  <a:lnTo>
                    <a:pt x="196" y="0"/>
                  </a:lnTo>
                  <a:lnTo>
                    <a:pt x="198" y="0"/>
                  </a:lnTo>
                  <a:lnTo>
                    <a:pt x="200" y="0"/>
                  </a:lnTo>
                  <a:lnTo>
                    <a:pt x="202" y="0"/>
                  </a:lnTo>
                  <a:lnTo>
                    <a:pt x="204" y="0"/>
                  </a:lnTo>
                  <a:lnTo>
                    <a:pt x="207" y="0"/>
                  </a:lnTo>
                  <a:lnTo>
                    <a:pt x="209" y="0"/>
                  </a:lnTo>
                  <a:lnTo>
                    <a:pt x="211" y="0"/>
                  </a:lnTo>
                  <a:lnTo>
                    <a:pt x="213" y="0"/>
                  </a:lnTo>
                  <a:lnTo>
                    <a:pt x="215" y="0"/>
                  </a:lnTo>
                  <a:lnTo>
                    <a:pt x="217" y="0"/>
                  </a:lnTo>
                  <a:lnTo>
                    <a:pt x="219" y="1"/>
                  </a:lnTo>
                  <a:lnTo>
                    <a:pt x="222" y="1"/>
                  </a:lnTo>
                  <a:lnTo>
                    <a:pt x="224" y="1"/>
                  </a:lnTo>
                  <a:lnTo>
                    <a:pt x="226" y="1"/>
                  </a:lnTo>
                  <a:lnTo>
                    <a:pt x="228" y="1"/>
                  </a:lnTo>
                  <a:lnTo>
                    <a:pt x="230" y="1"/>
                  </a:lnTo>
                  <a:lnTo>
                    <a:pt x="232" y="1"/>
                  </a:lnTo>
                  <a:lnTo>
                    <a:pt x="234" y="1"/>
                  </a:lnTo>
                  <a:lnTo>
                    <a:pt x="237" y="1"/>
                  </a:lnTo>
                  <a:lnTo>
                    <a:pt x="239" y="1"/>
                  </a:lnTo>
                  <a:lnTo>
                    <a:pt x="241" y="2"/>
                  </a:lnTo>
                  <a:lnTo>
                    <a:pt x="243" y="2"/>
                  </a:lnTo>
                  <a:lnTo>
                    <a:pt x="245" y="2"/>
                  </a:lnTo>
                  <a:lnTo>
                    <a:pt x="247" y="2"/>
                  </a:lnTo>
                  <a:lnTo>
                    <a:pt x="249" y="2"/>
                  </a:lnTo>
                  <a:lnTo>
                    <a:pt x="251" y="2"/>
                  </a:lnTo>
                  <a:lnTo>
                    <a:pt x="254" y="3"/>
                  </a:lnTo>
                  <a:lnTo>
                    <a:pt x="256" y="3"/>
                  </a:lnTo>
                  <a:lnTo>
                    <a:pt x="258" y="3"/>
                  </a:lnTo>
                  <a:lnTo>
                    <a:pt x="260" y="3"/>
                  </a:lnTo>
                  <a:lnTo>
                    <a:pt x="262" y="3"/>
                  </a:lnTo>
                  <a:lnTo>
                    <a:pt x="264" y="4"/>
                  </a:lnTo>
                  <a:lnTo>
                    <a:pt x="266" y="4"/>
                  </a:lnTo>
                  <a:lnTo>
                    <a:pt x="269" y="4"/>
                  </a:lnTo>
                  <a:lnTo>
                    <a:pt x="271" y="5"/>
                  </a:lnTo>
                  <a:lnTo>
                    <a:pt x="273" y="5"/>
                  </a:lnTo>
                  <a:lnTo>
                    <a:pt x="275" y="5"/>
                  </a:lnTo>
                  <a:lnTo>
                    <a:pt x="277" y="5"/>
                  </a:lnTo>
                  <a:lnTo>
                    <a:pt x="279" y="6"/>
                  </a:lnTo>
                  <a:lnTo>
                    <a:pt x="281" y="6"/>
                  </a:lnTo>
                  <a:lnTo>
                    <a:pt x="284" y="7"/>
                  </a:lnTo>
                  <a:lnTo>
                    <a:pt x="286" y="7"/>
                  </a:lnTo>
                  <a:lnTo>
                    <a:pt x="288" y="7"/>
                  </a:lnTo>
                  <a:lnTo>
                    <a:pt x="290" y="8"/>
                  </a:lnTo>
                  <a:lnTo>
                    <a:pt x="292" y="8"/>
                  </a:lnTo>
                  <a:lnTo>
                    <a:pt x="294" y="9"/>
                  </a:lnTo>
                  <a:lnTo>
                    <a:pt x="296" y="9"/>
                  </a:lnTo>
                  <a:lnTo>
                    <a:pt x="298" y="10"/>
                  </a:lnTo>
                  <a:lnTo>
                    <a:pt x="301" y="11"/>
                  </a:lnTo>
                  <a:lnTo>
                    <a:pt x="303" y="11"/>
                  </a:lnTo>
                  <a:lnTo>
                    <a:pt x="305" y="12"/>
                  </a:lnTo>
                  <a:lnTo>
                    <a:pt x="307" y="13"/>
                  </a:lnTo>
                  <a:lnTo>
                    <a:pt x="309" y="14"/>
                  </a:lnTo>
                  <a:lnTo>
                    <a:pt x="311" y="15"/>
                  </a:lnTo>
                  <a:lnTo>
                    <a:pt x="313" y="16"/>
                  </a:lnTo>
                  <a:lnTo>
                    <a:pt x="316" y="17"/>
                  </a:lnTo>
                  <a:lnTo>
                    <a:pt x="318" y="18"/>
                  </a:lnTo>
                  <a:lnTo>
                    <a:pt x="320" y="19"/>
                  </a:lnTo>
                  <a:lnTo>
                    <a:pt x="322" y="20"/>
                  </a:lnTo>
                  <a:lnTo>
                    <a:pt x="324" y="22"/>
                  </a:lnTo>
                  <a:lnTo>
                    <a:pt x="326" y="24"/>
                  </a:lnTo>
                  <a:lnTo>
                    <a:pt x="328" y="26"/>
                  </a:lnTo>
                  <a:lnTo>
                    <a:pt x="330" y="28"/>
                  </a:lnTo>
                  <a:lnTo>
                    <a:pt x="333" y="30"/>
                  </a:lnTo>
                  <a:lnTo>
                    <a:pt x="335" y="33"/>
                  </a:lnTo>
                  <a:lnTo>
                    <a:pt x="337" y="36"/>
                  </a:lnTo>
                  <a:lnTo>
                    <a:pt x="339" y="39"/>
                  </a:lnTo>
                  <a:lnTo>
                    <a:pt x="341" y="43"/>
                  </a:lnTo>
                  <a:lnTo>
                    <a:pt x="343" y="48"/>
                  </a:lnTo>
                  <a:lnTo>
                    <a:pt x="345" y="53"/>
                  </a:lnTo>
                  <a:lnTo>
                    <a:pt x="348" y="60"/>
                  </a:lnTo>
                  <a:lnTo>
                    <a:pt x="350" y="68"/>
                  </a:lnTo>
                  <a:lnTo>
                    <a:pt x="352" y="79"/>
                  </a:lnTo>
                  <a:lnTo>
                    <a:pt x="354" y="92"/>
                  </a:lnTo>
                  <a:lnTo>
                    <a:pt x="355" y="100"/>
                  </a:lnTo>
                  <a:lnTo>
                    <a:pt x="356" y="110"/>
                  </a:lnTo>
                  <a:lnTo>
                    <a:pt x="357" y="122"/>
                  </a:lnTo>
                  <a:lnTo>
                    <a:pt x="358" y="129"/>
                  </a:lnTo>
                  <a:lnTo>
                    <a:pt x="358" y="137"/>
                  </a:lnTo>
                  <a:lnTo>
                    <a:pt x="359" y="145"/>
                  </a:lnTo>
                  <a:lnTo>
                    <a:pt x="359" y="154"/>
                  </a:lnTo>
                  <a:lnTo>
                    <a:pt x="360" y="165"/>
                  </a:lnTo>
                  <a:lnTo>
                    <a:pt x="360" y="177"/>
                  </a:lnTo>
                  <a:lnTo>
                    <a:pt x="361" y="191"/>
                  </a:lnTo>
                  <a:lnTo>
                    <a:pt x="361" y="199"/>
                  </a:lnTo>
                  <a:lnTo>
                    <a:pt x="361" y="207"/>
                  </a:lnTo>
                  <a:lnTo>
                    <a:pt x="362" y="216"/>
                  </a:lnTo>
                  <a:lnTo>
                    <a:pt x="362" y="226"/>
                  </a:lnTo>
                  <a:lnTo>
                    <a:pt x="362" y="237"/>
                  </a:lnTo>
                  <a:lnTo>
                    <a:pt x="363" y="248"/>
                  </a:lnTo>
                  <a:lnTo>
                    <a:pt x="363" y="261"/>
                  </a:lnTo>
                  <a:lnTo>
                    <a:pt x="363" y="268"/>
                  </a:lnTo>
                  <a:lnTo>
                    <a:pt x="363" y="275"/>
                  </a:lnTo>
                  <a:lnTo>
                    <a:pt x="363" y="283"/>
                  </a:lnTo>
                  <a:lnTo>
                    <a:pt x="363" y="291"/>
                  </a:lnTo>
                  <a:lnTo>
                    <a:pt x="363" y="300"/>
                  </a:lnTo>
                  <a:lnTo>
                    <a:pt x="364" y="309"/>
                  </a:lnTo>
                  <a:lnTo>
                    <a:pt x="364" y="318"/>
                  </a:lnTo>
                  <a:lnTo>
                    <a:pt x="364" y="328"/>
                  </a:lnTo>
                  <a:lnTo>
                    <a:pt x="364" y="339"/>
                  </a:lnTo>
                  <a:lnTo>
                    <a:pt x="364" y="351"/>
                  </a:lnTo>
                  <a:lnTo>
                    <a:pt x="364" y="363"/>
                  </a:lnTo>
                  <a:lnTo>
                    <a:pt x="364" y="375"/>
                  </a:lnTo>
                </a:path>
              </a:pathLst>
            </a:custGeom>
            <a:noFill/>
            <a:ln w="3492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72" name="Freeform 70"/>
            <p:cNvSpPr>
              <a:spLocks/>
            </p:cNvSpPr>
            <p:nvPr/>
          </p:nvSpPr>
          <p:spPr bwMode="auto">
            <a:xfrm>
              <a:off x="1717675" y="6342063"/>
              <a:ext cx="1588" cy="231775"/>
            </a:xfrm>
            <a:custGeom>
              <a:avLst/>
              <a:gdLst>
                <a:gd name="T0" fmla="*/ 0 w 1588"/>
                <a:gd name="T1" fmla="*/ 0 h 33"/>
                <a:gd name="T2" fmla="*/ 0 w 1588"/>
                <a:gd name="T3" fmla="*/ 2147483647 h 33"/>
                <a:gd name="T4" fmla="*/ 0 w 1588"/>
                <a:gd name="T5" fmla="*/ 2147483647 h 33"/>
                <a:gd name="T6" fmla="*/ 0 w 1588"/>
                <a:gd name="T7" fmla="*/ 2147483647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88"/>
                <a:gd name="T13" fmla="*/ 0 h 33"/>
                <a:gd name="T14" fmla="*/ 1588 w 1588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88" h="33">
                  <a:moveTo>
                    <a:pt x="0" y="0"/>
                  </a:moveTo>
                  <a:lnTo>
                    <a:pt x="0" y="10"/>
                  </a:lnTo>
                  <a:lnTo>
                    <a:pt x="0" y="22"/>
                  </a:lnTo>
                  <a:lnTo>
                    <a:pt x="0" y="33"/>
                  </a:lnTo>
                </a:path>
              </a:pathLst>
            </a:custGeom>
            <a:noFill/>
            <a:ln w="3492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9" name="Group 89"/>
          <p:cNvGrpSpPr>
            <a:grpSpLocks/>
          </p:cNvGrpSpPr>
          <p:nvPr/>
        </p:nvGrpSpPr>
        <p:grpSpPr bwMode="auto">
          <a:xfrm>
            <a:off x="944880" y="1144588"/>
            <a:ext cx="3794760" cy="4479925"/>
            <a:chOff x="1028700" y="1144588"/>
            <a:chExt cx="3600450" cy="4479925"/>
          </a:xfrm>
        </p:grpSpPr>
        <p:sp>
          <p:nvSpPr>
            <p:cNvPr id="14369" name="Freeform 75"/>
            <p:cNvSpPr>
              <a:spLocks/>
            </p:cNvSpPr>
            <p:nvPr/>
          </p:nvSpPr>
          <p:spPr bwMode="auto">
            <a:xfrm>
              <a:off x="1101725" y="1144588"/>
              <a:ext cx="3527425" cy="4479925"/>
            </a:xfrm>
            <a:custGeom>
              <a:avLst/>
              <a:gdLst>
                <a:gd name="T0" fmla="*/ 2147483647 w 578"/>
                <a:gd name="T1" fmla="*/ 2147483647 h 638"/>
                <a:gd name="T2" fmla="*/ 2147483647 w 578"/>
                <a:gd name="T3" fmla="*/ 2147483647 h 638"/>
                <a:gd name="T4" fmla="*/ 2147483647 w 578"/>
                <a:gd name="T5" fmla="*/ 2147483647 h 638"/>
                <a:gd name="T6" fmla="*/ 2147483647 w 578"/>
                <a:gd name="T7" fmla="*/ 2147483647 h 638"/>
                <a:gd name="T8" fmla="*/ 2147483647 w 578"/>
                <a:gd name="T9" fmla="*/ 2147483647 h 638"/>
                <a:gd name="T10" fmla="*/ 2147483647 w 578"/>
                <a:gd name="T11" fmla="*/ 2147483647 h 638"/>
                <a:gd name="T12" fmla="*/ 2147483647 w 578"/>
                <a:gd name="T13" fmla="*/ 2147483647 h 638"/>
                <a:gd name="T14" fmla="*/ 2147483647 w 578"/>
                <a:gd name="T15" fmla="*/ 2147483647 h 638"/>
                <a:gd name="T16" fmla="*/ 2147483647 w 578"/>
                <a:gd name="T17" fmla="*/ 2147483647 h 638"/>
                <a:gd name="T18" fmla="*/ 2147483647 w 578"/>
                <a:gd name="T19" fmla="*/ 2147483647 h 638"/>
                <a:gd name="T20" fmla="*/ 2147483647 w 578"/>
                <a:gd name="T21" fmla="*/ 2147483647 h 638"/>
                <a:gd name="T22" fmla="*/ 2147483647 w 578"/>
                <a:gd name="T23" fmla="*/ 2147483647 h 638"/>
                <a:gd name="T24" fmla="*/ 2147483647 w 578"/>
                <a:gd name="T25" fmla="*/ 2147483647 h 638"/>
                <a:gd name="T26" fmla="*/ 2147483647 w 578"/>
                <a:gd name="T27" fmla="*/ 2147483647 h 638"/>
                <a:gd name="T28" fmla="*/ 2147483647 w 578"/>
                <a:gd name="T29" fmla="*/ 2147483647 h 638"/>
                <a:gd name="T30" fmla="*/ 2147483647 w 578"/>
                <a:gd name="T31" fmla="*/ 2147483647 h 638"/>
                <a:gd name="T32" fmla="*/ 2147483647 w 578"/>
                <a:gd name="T33" fmla="*/ 2147483647 h 638"/>
                <a:gd name="T34" fmla="*/ 2147483647 w 578"/>
                <a:gd name="T35" fmla="*/ 2147483647 h 638"/>
                <a:gd name="T36" fmla="*/ 2147483647 w 578"/>
                <a:gd name="T37" fmla="*/ 2147483647 h 638"/>
                <a:gd name="T38" fmla="*/ 2147483647 w 578"/>
                <a:gd name="T39" fmla="*/ 2147483647 h 638"/>
                <a:gd name="T40" fmla="*/ 2147483647 w 578"/>
                <a:gd name="T41" fmla="*/ 2147483647 h 638"/>
                <a:gd name="T42" fmla="*/ 2147483647 w 578"/>
                <a:gd name="T43" fmla="*/ 2147483647 h 638"/>
                <a:gd name="T44" fmla="*/ 2147483647 w 578"/>
                <a:gd name="T45" fmla="*/ 2147483647 h 638"/>
                <a:gd name="T46" fmla="*/ 2147483647 w 578"/>
                <a:gd name="T47" fmla="*/ 2147483647 h 638"/>
                <a:gd name="T48" fmla="*/ 2147483647 w 578"/>
                <a:gd name="T49" fmla="*/ 2147483647 h 638"/>
                <a:gd name="T50" fmla="*/ 2147483647 w 578"/>
                <a:gd name="T51" fmla="*/ 2147483647 h 638"/>
                <a:gd name="T52" fmla="*/ 2147483647 w 578"/>
                <a:gd name="T53" fmla="*/ 2147483647 h 638"/>
                <a:gd name="T54" fmla="*/ 2147483647 w 578"/>
                <a:gd name="T55" fmla="*/ 2147483647 h 638"/>
                <a:gd name="T56" fmla="*/ 2147483647 w 578"/>
                <a:gd name="T57" fmla="*/ 2147483647 h 638"/>
                <a:gd name="T58" fmla="*/ 2147483647 w 578"/>
                <a:gd name="T59" fmla="*/ 2147483647 h 638"/>
                <a:gd name="T60" fmla="*/ 2147483647 w 578"/>
                <a:gd name="T61" fmla="*/ 2147483647 h 638"/>
                <a:gd name="T62" fmla="*/ 2147483647 w 578"/>
                <a:gd name="T63" fmla="*/ 2147483647 h 638"/>
                <a:gd name="T64" fmla="*/ 2147483647 w 578"/>
                <a:gd name="T65" fmla="*/ 2147483647 h 638"/>
                <a:gd name="T66" fmla="*/ 2147483647 w 578"/>
                <a:gd name="T67" fmla="*/ 2147483647 h 638"/>
                <a:gd name="T68" fmla="*/ 2147483647 w 578"/>
                <a:gd name="T69" fmla="*/ 2147483647 h 638"/>
                <a:gd name="T70" fmla="*/ 2147483647 w 578"/>
                <a:gd name="T71" fmla="*/ 2147483647 h 638"/>
                <a:gd name="T72" fmla="*/ 2147483647 w 578"/>
                <a:gd name="T73" fmla="*/ 2147483647 h 638"/>
                <a:gd name="T74" fmla="*/ 2147483647 w 578"/>
                <a:gd name="T75" fmla="*/ 2147483647 h 638"/>
                <a:gd name="T76" fmla="*/ 2147483647 w 578"/>
                <a:gd name="T77" fmla="*/ 2147483647 h 638"/>
                <a:gd name="T78" fmla="*/ 2147483647 w 578"/>
                <a:gd name="T79" fmla="*/ 2147483647 h 638"/>
                <a:gd name="T80" fmla="*/ 2147483647 w 578"/>
                <a:gd name="T81" fmla="*/ 2147483647 h 638"/>
                <a:gd name="T82" fmla="*/ 2147483647 w 578"/>
                <a:gd name="T83" fmla="*/ 2147483647 h 638"/>
                <a:gd name="T84" fmla="*/ 2147483647 w 578"/>
                <a:gd name="T85" fmla="*/ 2147483647 h 638"/>
                <a:gd name="T86" fmla="*/ 2147483647 w 578"/>
                <a:gd name="T87" fmla="*/ 2147483647 h 638"/>
                <a:gd name="T88" fmla="*/ 2147483647 w 578"/>
                <a:gd name="T89" fmla="*/ 2147483647 h 638"/>
                <a:gd name="T90" fmla="*/ 2147483647 w 578"/>
                <a:gd name="T91" fmla="*/ 2147483647 h 638"/>
                <a:gd name="T92" fmla="*/ 2147483647 w 578"/>
                <a:gd name="T93" fmla="*/ 2147483647 h 638"/>
                <a:gd name="T94" fmla="*/ 2147483647 w 578"/>
                <a:gd name="T95" fmla="*/ 2147483647 h 638"/>
                <a:gd name="T96" fmla="*/ 2147483647 w 578"/>
                <a:gd name="T97" fmla="*/ 2147483647 h 638"/>
                <a:gd name="T98" fmla="*/ 2147483647 w 578"/>
                <a:gd name="T99" fmla="*/ 2147483647 h 638"/>
                <a:gd name="T100" fmla="*/ 2147483647 w 578"/>
                <a:gd name="T101" fmla="*/ 2147483647 h 638"/>
                <a:gd name="T102" fmla="*/ 2147483647 w 578"/>
                <a:gd name="T103" fmla="*/ 2147483647 h 638"/>
                <a:gd name="T104" fmla="*/ 2147483647 w 578"/>
                <a:gd name="T105" fmla="*/ 2147483647 h 638"/>
                <a:gd name="T106" fmla="*/ 2147483647 w 578"/>
                <a:gd name="T107" fmla="*/ 2147483647 h 638"/>
                <a:gd name="T108" fmla="*/ 2147483647 w 578"/>
                <a:gd name="T109" fmla="*/ 2147483647 h 638"/>
                <a:gd name="T110" fmla="*/ 2147483647 w 578"/>
                <a:gd name="T111" fmla="*/ 2147483647 h 638"/>
                <a:gd name="T112" fmla="*/ 2147483647 w 578"/>
                <a:gd name="T113" fmla="*/ 2147483647 h 638"/>
                <a:gd name="T114" fmla="*/ 2147483647 w 578"/>
                <a:gd name="T115" fmla="*/ 0 h 63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78"/>
                <a:gd name="T175" fmla="*/ 0 h 638"/>
                <a:gd name="T176" fmla="*/ 578 w 578"/>
                <a:gd name="T177" fmla="*/ 638 h 63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78" h="638">
                  <a:moveTo>
                    <a:pt x="0" y="51"/>
                  </a:moveTo>
                  <a:lnTo>
                    <a:pt x="2" y="60"/>
                  </a:lnTo>
                  <a:lnTo>
                    <a:pt x="4" y="68"/>
                  </a:lnTo>
                  <a:lnTo>
                    <a:pt x="6" y="76"/>
                  </a:lnTo>
                  <a:lnTo>
                    <a:pt x="8" y="84"/>
                  </a:lnTo>
                  <a:lnTo>
                    <a:pt x="10" y="92"/>
                  </a:lnTo>
                  <a:lnTo>
                    <a:pt x="12" y="100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18" y="124"/>
                  </a:lnTo>
                  <a:lnTo>
                    <a:pt x="20" y="131"/>
                  </a:lnTo>
                  <a:lnTo>
                    <a:pt x="22" y="139"/>
                  </a:lnTo>
                  <a:lnTo>
                    <a:pt x="24" y="147"/>
                  </a:lnTo>
                  <a:lnTo>
                    <a:pt x="26" y="154"/>
                  </a:lnTo>
                  <a:lnTo>
                    <a:pt x="28" y="162"/>
                  </a:lnTo>
                  <a:lnTo>
                    <a:pt x="30" y="169"/>
                  </a:lnTo>
                  <a:lnTo>
                    <a:pt x="32" y="176"/>
                  </a:lnTo>
                  <a:lnTo>
                    <a:pt x="34" y="184"/>
                  </a:lnTo>
                  <a:lnTo>
                    <a:pt x="36" y="191"/>
                  </a:lnTo>
                  <a:lnTo>
                    <a:pt x="38" y="198"/>
                  </a:lnTo>
                  <a:lnTo>
                    <a:pt x="40" y="205"/>
                  </a:lnTo>
                  <a:lnTo>
                    <a:pt x="42" y="213"/>
                  </a:lnTo>
                  <a:lnTo>
                    <a:pt x="44" y="220"/>
                  </a:lnTo>
                  <a:lnTo>
                    <a:pt x="46" y="227"/>
                  </a:lnTo>
                  <a:lnTo>
                    <a:pt x="48" y="233"/>
                  </a:lnTo>
                  <a:lnTo>
                    <a:pt x="50" y="240"/>
                  </a:lnTo>
                  <a:lnTo>
                    <a:pt x="52" y="247"/>
                  </a:lnTo>
                  <a:lnTo>
                    <a:pt x="54" y="254"/>
                  </a:lnTo>
                  <a:lnTo>
                    <a:pt x="56" y="261"/>
                  </a:lnTo>
                  <a:lnTo>
                    <a:pt x="58" y="267"/>
                  </a:lnTo>
                  <a:lnTo>
                    <a:pt x="60" y="274"/>
                  </a:lnTo>
                  <a:lnTo>
                    <a:pt x="62" y="280"/>
                  </a:lnTo>
                  <a:lnTo>
                    <a:pt x="64" y="287"/>
                  </a:lnTo>
                  <a:lnTo>
                    <a:pt x="66" y="293"/>
                  </a:lnTo>
                  <a:lnTo>
                    <a:pt x="68" y="299"/>
                  </a:lnTo>
                  <a:lnTo>
                    <a:pt x="70" y="306"/>
                  </a:lnTo>
                  <a:lnTo>
                    <a:pt x="72" y="312"/>
                  </a:lnTo>
                  <a:lnTo>
                    <a:pt x="74" y="318"/>
                  </a:lnTo>
                  <a:lnTo>
                    <a:pt x="76" y="324"/>
                  </a:lnTo>
                  <a:lnTo>
                    <a:pt x="78" y="330"/>
                  </a:lnTo>
                  <a:lnTo>
                    <a:pt x="80" y="336"/>
                  </a:lnTo>
                  <a:lnTo>
                    <a:pt x="82" y="342"/>
                  </a:lnTo>
                  <a:lnTo>
                    <a:pt x="84" y="348"/>
                  </a:lnTo>
                  <a:lnTo>
                    <a:pt x="86" y="354"/>
                  </a:lnTo>
                  <a:lnTo>
                    <a:pt x="88" y="359"/>
                  </a:lnTo>
                  <a:lnTo>
                    <a:pt x="90" y="365"/>
                  </a:lnTo>
                  <a:lnTo>
                    <a:pt x="92" y="371"/>
                  </a:lnTo>
                  <a:lnTo>
                    <a:pt x="94" y="376"/>
                  </a:lnTo>
                  <a:lnTo>
                    <a:pt x="96" y="382"/>
                  </a:lnTo>
                  <a:lnTo>
                    <a:pt x="98" y="387"/>
                  </a:lnTo>
                  <a:lnTo>
                    <a:pt x="100" y="393"/>
                  </a:lnTo>
                  <a:lnTo>
                    <a:pt x="102" y="398"/>
                  </a:lnTo>
                  <a:lnTo>
                    <a:pt x="104" y="403"/>
                  </a:lnTo>
                  <a:lnTo>
                    <a:pt x="106" y="408"/>
                  </a:lnTo>
                  <a:lnTo>
                    <a:pt x="108" y="414"/>
                  </a:lnTo>
                  <a:lnTo>
                    <a:pt x="110" y="419"/>
                  </a:lnTo>
                  <a:lnTo>
                    <a:pt x="112" y="424"/>
                  </a:lnTo>
                  <a:lnTo>
                    <a:pt x="114" y="429"/>
                  </a:lnTo>
                  <a:lnTo>
                    <a:pt x="116" y="434"/>
                  </a:lnTo>
                  <a:lnTo>
                    <a:pt x="118" y="439"/>
                  </a:lnTo>
                  <a:lnTo>
                    <a:pt x="120" y="443"/>
                  </a:lnTo>
                  <a:lnTo>
                    <a:pt x="122" y="448"/>
                  </a:lnTo>
                  <a:lnTo>
                    <a:pt x="124" y="453"/>
                  </a:lnTo>
                  <a:lnTo>
                    <a:pt x="126" y="457"/>
                  </a:lnTo>
                  <a:lnTo>
                    <a:pt x="128" y="462"/>
                  </a:lnTo>
                  <a:lnTo>
                    <a:pt x="130" y="467"/>
                  </a:lnTo>
                  <a:lnTo>
                    <a:pt x="132" y="471"/>
                  </a:lnTo>
                  <a:lnTo>
                    <a:pt x="134" y="475"/>
                  </a:lnTo>
                  <a:lnTo>
                    <a:pt x="136" y="480"/>
                  </a:lnTo>
                  <a:lnTo>
                    <a:pt x="138" y="484"/>
                  </a:lnTo>
                  <a:lnTo>
                    <a:pt x="140" y="488"/>
                  </a:lnTo>
                  <a:lnTo>
                    <a:pt x="142" y="492"/>
                  </a:lnTo>
                  <a:lnTo>
                    <a:pt x="144" y="496"/>
                  </a:lnTo>
                  <a:lnTo>
                    <a:pt x="146" y="501"/>
                  </a:lnTo>
                  <a:lnTo>
                    <a:pt x="148" y="504"/>
                  </a:lnTo>
                  <a:lnTo>
                    <a:pt x="150" y="508"/>
                  </a:lnTo>
                  <a:lnTo>
                    <a:pt x="152" y="512"/>
                  </a:lnTo>
                  <a:lnTo>
                    <a:pt x="154" y="516"/>
                  </a:lnTo>
                  <a:lnTo>
                    <a:pt x="156" y="520"/>
                  </a:lnTo>
                  <a:lnTo>
                    <a:pt x="158" y="524"/>
                  </a:lnTo>
                  <a:lnTo>
                    <a:pt x="160" y="527"/>
                  </a:lnTo>
                  <a:lnTo>
                    <a:pt x="162" y="531"/>
                  </a:lnTo>
                  <a:lnTo>
                    <a:pt x="164" y="534"/>
                  </a:lnTo>
                  <a:lnTo>
                    <a:pt x="166" y="538"/>
                  </a:lnTo>
                  <a:lnTo>
                    <a:pt x="168" y="541"/>
                  </a:lnTo>
                  <a:lnTo>
                    <a:pt x="170" y="544"/>
                  </a:lnTo>
                  <a:lnTo>
                    <a:pt x="172" y="548"/>
                  </a:lnTo>
                  <a:lnTo>
                    <a:pt x="174" y="551"/>
                  </a:lnTo>
                  <a:lnTo>
                    <a:pt x="176" y="554"/>
                  </a:lnTo>
                  <a:lnTo>
                    <a:pt x="178" y="557"/>
                  </a:lnTo>
                  <a:lnTo>
                    <a:pt x="180" y="560"/>
                  </a:lnTo>
                  <a:lnTo>
                    <a:pt x="182" y="563"/>
                  </a:lnTo>
                  <a:lnTo>
                    <a:pt x="184" y="566"/>
                  </a:lnTo>
                  <a:lnTo>
                    <a:pt x="186" y="569"/>
                  </a:lnTo>
                  <a:lnTo>
                    <a:pt x="188" y="572"/>
                  </a:lnTo>
                  <a:lnTo>
                    <a:pt x="190" y="575"/>
                  </a:lnTo>
                  <a:lnTo>
                    <a:pt x="192" y="577"/>
                  </a:lnTo>
                  <a:lnTo>
                    <a:pt x="194" y="580"/>
                  </a:lnTo>
                  <a:lnTo>
                    <a:pt x="196" y="583"/>
                  </a:lnTo>
                  <a:lnTo>
                    <a:pt x="198" y="585"/>
                  </a:lnTo>
                  <a:lnTo>
                    <a:pt x="200" y="588"/>
                  </a:lnTo>
                  <a:lnTo>
                    <a:pt x="202" y="590"/>
                  </a:lnTo>
                  <a:lnTo>
                    <a:pt x="204" y="592"/>
                  </a:lnTo>
                  <a:lnTo>
                    <a:pt x="206" y="595"/>
                  </a:lnTo>
                  <a:lnTo>
                    <a:pt x="208" y="597"/>
                  </a:lnTo>
                  <a:lnTo>
                    <a:pt x="210" y="599"/>
                  </a:lnTo>
                  <a:lnTo>
                    <a:pt x="212" y="601"/>
                  </a:lnTo>
                  <a:lnTo>
                    <a:pt x="214" y="603"/>
                  </a:lnTo>
                  <a:lnTo>
                    <a:pt x="216" y="605"/>
                  </a:lnTo>
                  <a:lnTo>
                    <a:pt x="218" y="607"/>
                  </a:lnTo>
                  <a:lnTo>
                    <a:pt x="220" y="609"/>
                  </a:lnTo>
                  <a:lnTo>
                    <a:pt x="222" y="611"/>
                  </a:lnTo>
                  <a:lnTo>
                    <a:pt x="224" y="612"/>
                  </a:lnTo>
                  <a:lnTo>
                    <a:pt x="226" y="614"/>
                  </a:lnTo>
                  <a:lnTo>
                    <a:pt x="228" y="616"/>
                  </a:lnTo>
                  <a:lnTo>
                    <a:pt x="230" y="617"/>
                  </a:lnTo>
                  <a:lnTo>
                    <a:pt x="232" y="619"/>
                  </a:lnTo>
                  <a:lnTo>
                    <a:pt x="234" y="620"/>
                  </a:lnTo>
                  <a:lnTo>
                    <a:pt x="236" y="622"/>
                  </a:lnTo>
                  <a:lnTo>
                    <a:pt x="238" y="623"/>
                  </a:lnTo>
                  <a:lnTo>
                    <a:pt x="240" y="624"/>
                  </a:lnTo>
                  <a:lnTo>
                    <a:pt x="242" y="626"/>
                  </a:lnTo>
                  <a:lnTo>
                    <a:pt x="244" y="627"/>
                  </a:lnTo>
                  <a:lnTo>
                    <a:pt x="246" y="628"/>
                  </a:lnTo>
                  <a:lnTo>
                    <a:pt x="248" y="629"/>
                  </a:lnTo>
                  <a:lnTo>
                    <a:pt x="250" y="630"/>
                  </a:lnTo>
                  <a:lnTo>
                    <a:pt x="252" y="631"/>
                  </a:lnTo>
                  <a:lnTo>
                    <a:pt x="254" y="632"/>
                  </a:lnTo>
                  <a:lnTo>
                    <a:pt x="256" y="633"/>
                  </a:lnTo>
                  <a:lnTo>
                    <a:pt x="258" y="633"/>
                  </a:lnTo>
                  <a:lnTo>
                    <a:pt x="260" y="634"/>
                  </a:lnTo>
                  <a:lnTo>
                    <a:pt x="262" y="635"/>
                  </a:lnTo>
                  <a:lnTo>
                    <a:pt x="264" y="635"/>
                  </a:lnTo>
                  <a:lnTo>
                    <a:pt x="266" y="636"/>
                  </a:lnTo>
                  <a:lnTo>
                    <a:pt x="268" y="636"/>
                  </a:lnTo>
                  <a:lnTo>
                    <a:pt x="270" y="637"/>
                  </a:lnTo>
                  <a:lnTo>
                    <a:pt x="272" y="637"/>
                  </a:lnTo>
                  <a:lnTo>
                    <a:pt x="274" y="637"/>
                  </a:lnTo>
                  <a:lnTo>
                    <a:pt x="276" y="638"/>
                  </a:lnTo>
                  <a:lnTo>
                    <a:pt x="278" y="638"/>
                  </a:lnTo>
                  <a:lnTo>
                    <a:pt x="280" y="638"/>
                  </a:lnTo>
                  <a:lnTo>
                    <a:pt x="282" y="638"/>
                  </a:lnTo>
                  <a:lnTo>
                    <a:pt x="284" y="638"/>
                  </a:lnTo>
                  <a:lnTo>
                    <a:pt x="286" y="638"/>
                  </a:lnTo>
                  <a:lnTo>
                    <a:pt x="288" y="638"/>
                  </a:lnTo>
                  <a:lnTo>
                    <a:pt x="290" y="638"/>
                  </a:lnTo>
                  <a:lnTo>
                    <a:pt x="292" y="637"/>
                  </a:lnTo>
                  <a:lnTo>
                    <a:pt x="294" y="637"/>
                  </a:lnTo>
                  <a:lnTo>
                    <a:pt x="296" y="637"/>
                  </a:lnTo>
                  <a:lnTo>
                    <a:pt x="298" y="636"/>
                  </a:lnTo>
                  <a:lnTo>
                    <a:pt x="300" y="636"/>
                  </a:lnTo>
                  <a:lnTo>
                    <a:pt x="302" y="635"/>
                  </a:lnTo>
                  <a:lnTo>
                    <a:pt x="304" y="635"/>
                  </a:lnTo>
                  <a:lnTo>
                    <a:pt x="306" y="634"/>
                  </a:lnTo>
                  <a:lnTo>
                    <a:pt x="308" y="633"/>
                  </a:lnTo>
                  <a:lnTo>
                    <a:pt x="310" y="633"/>
                  </a:lnTo>
                  <a:lnTo>
                    <a:pt x="312" y="632"/>
                  </a:lnTo>
                  <a:lnTo>
                    <a:pt x="314" y="631"/>
                  </a:lnTo>
                  <a:lnTo>
                    <a:pt x="316" y="630"/>
                  </a:lnTo>
                  <a:lnTo>
                    <a:pt x="318" y="629"/>
                  </a:lnTo>
                  <a:lnTo>
                    <a:pt x="320" y="628"/>
                  </a:lnTo>
                  <a:lnTo>
                    <a:pt x="322" y="627"/>
                  </a:lnTo>
                  <a:lnTo>
                    <a:pt x="324" y="626"/>
                  </a:lnTo>
                  <a:lnTo>
                    <a:pt x="326" y="624"/>
                  </a:lnTo>
                  <a:lnTo>
                    <a:pt x="328" y="623"/>
                  </a:lnTo>
                  <a:lnTo>
                    <a:pt x="330" y="622"/>
                  </a:lnTo>
                  <a:lnTo>
                    <a:pt x="332" y="620"/>
                  </a:lnTo>
                  <a:lnTo>
                    <a:pt x="334" y="619"/>
                  </a:lnTo>
                  <a:lnTo>
                    <a:pt x="336" y="617"/>
                  </a:lnTo>
                  <a:lnTo>
                    <a:pt x="338" y="616"/>
                  </a:lnTo>
                  <a:lnTo>
                    <a:pt x="340" y="614"/>
                  </a:lnTo>
                  <a:lnTo>
                    <a:pt x="342" y="612"/>
                  </a:lnTo>
                  <a:lnTo>
                    <a:pt x="344" y="611"/>
                  </a:lnTo>
                  <a:lnTo>
                    <a:pt x="346" y="609"/>
                  </a:lnTo>
                  <a:lnTo>
                    <a:pt x="348" y="607"/>
                  </a:lnTo>
                  <a:lnTo>
                    <a:pt x="350" y="605"/>
                  </a:lnTo>
                  <a:lnTo>
                    <a:pt x="352" y="603"/>
                  </a:lnTo>
                  <a:lnTo>
                    <a:pt x="354" y="601"/>
                  </a:lnTo>
                  <a:lnTo>
                    <a:pt x="356" y="599"/>
                  </a:lnTo>
                  <a:lnTo>
                    <a:pt x="358" y="597"/>
                  </a:lnTo>
                  <a:lnTo>
                    <a:pt x="360" y="595"/>
                  </a:lnTo>
                  <a:lnTo>
                    <a:pt x="362" y="592"/>
                  </a:lnTo>
                  <a:lnTo>
                    <a:pt x="364" y="590"/>
                  </a:lnTo>
                  <a:lnTo>
                    <a:pt x="366" y="588"/>
                  </a:lnTo>
                  <a:lnTo>
                    <a:pt x="368" y="585"/>
                  </a:lnTo>
                  <a:lnTo>
                    <a:pt x="370" y="583"/>
                  </a:lnTo>
                  <a:lnTo>
                    <a:pt x="372" y="580"/>
                  </a:lnTo>
                  <a:lnTo>
                    <a:pt x="374" y="577"/>
                  </a:lnTo>
                  <a:lnTo>
                    <a:pt x="376" y="575"/>
                  </a:lnTo>
                  <a:lnTo>
                    <a:pt x="378" y="572"/>
                  </a:lnTo>
                  <a:lnTo>
                    <a:pt x="380" y="569"/>
                  </a:lnTo>
                  <a:lnTo>
                    <a:pt x="382" y="566"/>
                  </a:lnTo>
                  <a:lnTo>
                    <a:pt x="384" y="563"/>
                  </a:lnTo>
                  <a:lnTo>
                    <a:pt x="386" y="560"/>
                  </a:lnTo>
                  <a:lnTo>
                    <a:pt x="388" y="557"/>
                  </a:lnTo>
                  <a:lnTo>
                    <a:pt x="390" y="554"/>
                  </a:lnTo>
                  <a:lnTo>
                    <a:pt x="392" y="551"/>
                  </a:lnTo>
                  <a:lnTo>
                    <a:pt x="394" y="548"/>
                  </a:lnTo>
                  <a:lnTo>
                    <a:pt x="396" y="544"/>
                  </a:lnTo>
                  <a:lnTo>
                    <a:pt x="398" y="541"/>
                  </a:lnTo>
                  <a:lnTo>
                    <a:pt x="400" y="538"/>
                  </a:lnTo>
                  <a:lnTo>
                    <a:pt x="402" y="534"/>
                  </a:lnTo>
                  <a:lnTo>
                    <a:pt x="404" y="531"/>
                  </a:lnTo>
                  <a:lnTo>
                    <a:pt x="406" y="527"/>
                  </a:lnTo>
                  <a:lnTo>
                    <a:pt x="408" y="524"/>
                  </a:lnTo>
                  <a:lnTo>
                    <a:pt x="410" y="520"/>
                  </a:lnTo>
                  <a:lnTo>
                    <a:pt x="412" y="516"/>
                  </a:lnTo>
                  <a:lnTo>
                    <a:pt x="414" y="512"/>
                  </a:lnTo>
                  <a:lnTo>
                    <a:pt x="416" y="508"/>
                  </a:lnTo>
                  <a:lnTo>
                    <a:pt x="418" y="504"/>
                  </a:lnTo>
                  <a:lnTo>
                    <a:pt x="420" y="501"/>
                  </a:lnTo>
                  <a:lnTo>
                    <a:pt x="422" y="496"/>
                  </a:lnTo>
                  <a:lnTo>
                    <a:pt x="424" y="492"/>
                  </a:lnTo>
                  <a:lnTo>
                    <a:pt x="426" y="488"/>
                  </a:lnTo>
                  <a:lnTo>
                    <a:pt x="428" y="484"/>
                  </a:lnTo>
                  <a:lnTo>
                    <a:pt x="430" y="480"/>
                  </a:lnTo>
                  <a:lnTo>
                    <a:pt x="432" y="475"/>
                  </a:lnTo>
                  <a:lnTo>
                    <a:pt x="434" y="471"/>
                  </a:lnTo>
                  <a:lnTo>
                    <a:pt x="436" y="467"/>
                  </a:lnTo>
                  <a:lnTo>
                    <a:pt x="438" y="462"/>
                  </a:lnTo>
                  <a:lnTo>
                    <a:pt x="440" y="457"/>
                  </a:lnTo>
                  <a:lnTo>
                    <a:pt x="442" y="453"/>
                  </a:lnTo>
                  <a:lnTo>
                    <a:pt x="444" y="448"/>
                  </a:lnTo>
                  <a:lnTo>
                    <a:pt x="446" y="443"/>
                  </a:lnTo>
                  <a:lnTo>
                    <a:pt x="448" y="439"/>
                  </a:lnTo>
                  <a:lnTo>
                    <a:pt x="450" y="434"/>
                  </a:lnTo>
                  <a:lnTo>
                    <a:pt x="452" y="429"/>
                  </a:lnTo>
                  <a:lnTo>
                    <a:pt x="454" y="424"/>
                  </a:lnTo>
                  <a:lnTo>
                    <a:pt x="456" y="419"/>
                  </a:lnTo>
                  <a:lnTo>
                    <a:pt x="458" y="414"/>
                  </a:lnTo>
                  <a:lnTo>
                    <a:pt x="460" y="408"/>
                  </a:lnTo>
                  <a:lnTo>
                    <a:pt x="462" y="403"/>
                  </a:lnTo>
                  <a:lnTo>
                    <a:pt x="464" y="398"/>
                  </a:lnTo>
                  <a:lnTo>
                    <a:pt x="466" y="393"/>
                  </a:lnTo>
                  <a:lnTo>
                    <a:pt x="468" y="387"/>
                  </a:lnTo>
                  <a:lnTo>
                    <a:pt x="470" y="382"/>
                  </a:lnTo>
                  <a:lnTo>
                    <a:pt x="472" y="376"/>
                  </a:lnTo>
                  <a:lnTo>
                    <a:pt x="474" y="371"/>
                  </a:lnTo>
                  <a:lnTo>
                    <a:pt x="476" y="365"/>
                  </a:lnTo>
                  <a:lnTo>
                    <a:pt x="478" y="359"/>
                  </a:lnTo>
                  <a:lnTo>
                    <a:pt x="480" y="354"/>
                  </a:lnTo>
                  <a:lnTo>
                    <a:pt x="482" y="348"/>
                  </a:lnTo>
                  <a:lnTo>
                    <a:pt x="484" y="342"/>
                  </a:lnTo>
                  <a:lnTo>
                    <a:pt x="486" y="336"/>
                  </a:lnTo>
                  <a:lnTo>
                    <a:pt x="488" y="330"/>
                  </a:lnTo>
                  <a:lnTo>
                    <a:pt x="490" y="324"/>
                  </a:lnTo>
                  <a:lnTo>
                    <a:pt x="492" y="318"/>
                  </a:lnTo>
                  <a:lnTo>
                    <a:pt x="494" y="312"/>
                  </a:lnTo>
                  <a:lnTo>
                    <a:pt x="496" y="306"/>
                  </a:lnTo>
                  <a:lnTo>
                    <a:pt x="498" y="299"/>
                  </a:lnTo>
                  <a:lnTo>
                    <a:pt x="500" y="293"/>
                  </a:lnTo>
                  <a:lnTo>
                    <a:pt x="502" y="287"/>
                  </a:lnTo>
                  <a:lnTo>
                    <a:pt x="504" y="280"/>
                  </a:lnTo>
                  <a:lnTo>
                    <a:pt x="506" y="274"/>
                  </a:lnTo>
                  <a:lnTo>
                    <a:pt x="508" y="267"/>
                  </a:lnTo>
                  <a:lnTo>
                    <a:pt x="510" y="261"/>
                  </a:lnTo>
                  <a:lnTo>
                    <a:pt x="512" y="254"/>
                  </a:lnTo>
                  <a:lnTo>
                    <a:pt x="514" y="247"/>
                  </a:lnTo>
                  <a:lnTo>
                    <a:pt x="516" y="240"/>
                  </a:lnTo>
                  <a:lnTo>
                    <a:pt x="518" y="233"/>
                  </a:lnTo>
                  <a:lnTo>
                    <a:pt x="520" y="227"/>
                  </a:lnTo>
                  <a:lnTo>
                    <a:pt x="522" y="220"/>
                  </a:lnTo>
                  <a:lnTo>
                    <a:pt x="524" y="213"/>
                  </a:lnTo>
                  <a:lnTo>
                    <a:pt x="526" y="205"/>
                  </a:lnTo>
                  <a:lnTo>
                    <a:pt x="528" y="198"/>
                  </a:lnTo>
                  <a:lnTo>
                    <a:pt x="530" y="191"/>
                  </a:lnTo>
                  <a:lnTo>
                    <a:pt x="532" y="184"/>
                  </a:lnTo>
                  <a:lnTo>
                    <a:pt x="534" y="176"/>
                  </a:lnTo>
                  <a:lnTo>
                    <a:pt x="536" y="169"/>
                  </a:lnTo>
                  <a:lnTo>
                    <a:pt x="538" y="162"/>
                  </a:lnTo>
                  <a:lnTo>
                    <a:pt x="540" y="154"/>
                  </a:lnTo>
                  <a:lnTo>
                    <a:pt x="542" y="147"/>
                  </a:lnTo>
                  <a:lnTo>
                    <a:pt x="544" y="139"/>
                  </a:lnTo>
                  <a:lnTo>
                    <a:pt x="546" y="131"/>
                  </a:lnTo>
                  <a:lnTo>
                    <a:pt x="548" y="124"/>
                  </a:lnTo>
                  <a:lnTo>
                    <a:pt x="550" y="116"/>
                  </a:lnTo>
                  <a:lnTo>
                    <a:pt x="552" y="108"/>
                  </a:lnTo>
                  <a:lnTo>
                    <a:pt x="554" y="100"/>
                  </a:lnTo>
                  <a:lnTo>
                    <a:pt x="556" y="92"/>
                  </a:lnTo>
                  <a:lnTo>
                    <a:pt x="558" y="84"/>
                  </a:lnTo>
                  <a:lnTo>
                    <a:pt x="560" y="76"/>
                  </a:lnTo>
                  <a:lnTo>
                    <a:pt x="562" y="68"/>
                  </a:lnTo>
                  <a:lnTo>
                    <a:pt x="564" y="60"/>
                  </a:lnTo>
                  <a:lnTo>
                    <a:pt x="566" y="51"/>
                  </a:lnTo>
                  <a:lnTo>
                    <a:pt x="568" y="43"/>
                  </a:lnTo>
                  <a:lnTo>
                    <a:pt x="570" y="35"/>
                  </a:lnTo>
                  <a:lnTo>
                    <a:pt x="572" y="26"/>
                  </a:lnTo>
                  <a:lnTo>
                    <a:pt x="574" y="18"/>
                  </a:lnTo>
                  <a:lnTo>
                    <a:pt x="576" y="9"/>
                  </a:lnTo>
                  <a:lnTo>
                    <a:pt x="578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70" name="Freeform 74"/>
            <p:cNvSpPr>
              <a:spLocks/>
            </p:cNvSpPr>
            <p:nvPr/>
          </p:nvSpPr>
          <p:spPr bwMode="auto">
            <a:xfrm>
              <a:off x="1028700" y="1144588"/>
              <a:ext cx="73025" cy="357187"/>
            </a:xfrm>
            <a:custGeom>
              <a:avLst/>
              <a:gdLst>
                <a:gd name="T0" fmla="*/ 2147483647 w 12"/>
                <a:gd name="T1" fmla="*/ 2147483647 h 51"/>
                <a:gd name="T2" fmla="*/ 2147483647 w 12"/>
                <a:gd name="T3" fmla="*/ 2147483647 h 51"/>
                <a:gd name="T4" fmla="*/ 2147483647 w 12"/>
                <a:gd name="T5" fmla="*/ 2147483647 h 51"/>
                <a:gd name="T6" fmla="*/ 2147483647 w 12"/>
                <a:gd name="T7" fmla="*/ 2147483647 h 51"/>
                <a:gd name="T8" fmla="*/ 2147483647 w 12"/>
                <a:gd name="T9" fmla="*/ 2147483647 h 51"/>
                <a:gd name="T10" fmla="*/ 2147483647 w 12"/>
                <a:gd name="T11" fmla="*/ 2147483647 h 51"/>
                <a:gd name="T12" fmla="*/ 0 w 12"/>
                <a:gd name="T13" fmla="*/ 0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51"/>
                <a:gd name="T23" fmla="*/ 12 w 12"/>
                <a:gd name="T24" fmla="*/ 51 h 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51">
                  <a:moveTo>
                    <a:pt x="12" y="51"/>
                  </a:moveTo>
                  <a:lnTo>
                    <a:pt x="10" y="43"/>
                  </a:lnTo>
                  <a:lnTo>
                    <a:pt x="8" y="35"/>
                  </a:lnTo>
                  <a:lnTo>
                    <a:pt x="6" y="26"/>
                  </a:lnTo>
                  <a:lnTo>
                    <a:pt x="4" y="18"/>
                  </a:lnTo>
                  <a:lnTo>
                    <a:pt x="2" y="9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cxnSp>
        <p:nvCxnSpPr>
          <p:cNvPr id="91" name="Straight Connector 90"/>
          <p:cNvCxnSpPr/>
          <p:nvPr/>
        </p:nvCxnSpPr>
        <p:spPr>
          <a:xfrm rot="5400000">
            <a:off x="1373188" y="3864928"/>
            <a:ext cx="5310187" cy="1587"/>
          </a:xfrm>
          <a:prstGeom prst="line">
            <a:avLst/>
          </a:prstGeom>
          <a:ln w="412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rot="5400000">
            <a:off x="-1030287" y="3899218"/>
            <a:ext cx="5310187" cy="1587"/>
          </a:xfrm>
          <a:prstGeom prst="line">
            <a:avLst/>
          </a:prstGeom>
          <a:ln w="412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Oval 92"/>
          <p:cNvSpPr/>
          <p:nvPr/>
        </p:nvSpPr>
        <p:spPr>
          <a:xfrm>
            <a:off x="4164330" y="3341688"/>
            <a:ext cx="90488" cy="1063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94" name="Oval 93"/>
          <p:cNvSpPr/>
          <p:nvPr/>
        </p:nvSpPr>
        <p:spPr>
          <a:xfrm>
            <a:off x="3812858" y="4260215"/>
            <a:ext cx="92075" cy="1079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95" name="Oval 94"/>
          <p:cNvSpPr/>
          <p:nvPr/>
        </p:nvSpPr>
        <p:spPr>
          <a:xfrm>
            <a:off x="1795463" y="4235450"/>
            <a:ext cx="92075" cy="1063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96" name="Oval 95"/>
          <p:cNvSpPr/>
          <p:nvPr/>
        </p:nvSpPr>
        <p:spPr>
          <a:xfrm>
            <a:off x="1445578" y="3340735"/>
            <a:ext cx="90487" cy="1063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97" name="Oval 96"/>
          <p:cNvSpPr/>
          <p:nvPr/>
        </p:nvSpPr>
        <p:spPr>
          <a:xfrm>
            <a:off x="2784475" y="5578475"/>
            <a:ext cx="90488" cy="106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98" name="Oval 97"/>
          <p:cNvSpPr/>
          <p:nvPr/>
        </p:nvSpPr>
        <p:spPr>
          <a:xfrm>
            <a:off x="1946593" y="4668838"/>
            <a:ext cx="92075" cy="106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99" name="Oval 98"/>
          <p:cNvSpPr/>
          <p:nvPr/>
        </p:nvSpPr>
        <p:spPr>
          <a:xfrm>
            <a:off x="1978025" y="4005263"/>
            <a:ext cx="90488" cy="10636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01" name="Oval 100"/>
          <p:cNvSpPr/>
          <p:nvPr/>
        </p:nvSpPr>
        <p:spPr>
          <a:xfrm>
            <a:off x="3641408" y="4678363"/>
            <a:ext cx="90487" cy="106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02" name="Oval 101"/>
          <p:cNvSpPr/>
          <p:nvPr/>
        </p:nvSpPr>
        <p:spPr>
          <a:xfrm>
            <a:off x="3599815" y="4018598"/>
            <a:ext cx="92075" cy="10636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03" name="Oval 102"/>
          <p:cNvSpPr/>
          <p:nvPr/>
        </p:nvSpPr>
        <p:spPr>
          <a:xfrm>
            <a:off x="2794000" y="3890963"/>
            <a:ext cx="92075" cy="10795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04" name="Oval 103"/>
          <p:cNvSpPr/>
          <p:nvPr/>
        </p:nvSpPr>
        <p:spPr>
          <a:xfrm>
            <a:off x="4524058" y="2003425"/>
            <a:ext cx="90487" cy="106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06" name="Oval 105"/>
          <p:cNvSpPr/>
          <p:nvPr/>
        </p:nvSpPr>
        <p:spPr>
          <a:xfrm>
            <a:off x="4543425" y="3660775"/>
            <a:ext cx="92075" cy="10636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07" name="Oval 106"/>
          <p:cNvSpPr/>
          <p:nvPr/>
        </p:nvSpPr>
        <p:spPr>
          <a:xfrm>
            <a:off x="4059238" y="3606800"/>
            <a:ext cx="92075" cy="106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08" name="Oval 107"/>
          <p:cNvSpPr/>
          <p:nvPr/>
        </p:nvSpPr>
        <p:spPr>
          <a:xfrm>
            <a:off x="4066858" y="2136775"/>
            <a:ext cx="90487" cy="10636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09" name="Oval 108"/>
          <p:cNvSpPr/>
          <p:nvPr/>
        </p:nvSpPr>
        <p:spPr>
          <a:xfrm>
            <a:off x="1185863" y="3656013"/>
            <a:ext cx="92075" cy="10636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10" name="Oval 109"/>
          <p:cNvSpPr/>
          <p:nvPr/>
        </p:nvSpPr>
        <p:spPr>
          <a:xfrm>
            <a:off x="1114425" y="2008188"/>
            <a:ext cx="92075" cy="107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11" name="Oval 110"/>
          <p:cNvSpPr/>
          <p:nvPr/>
        </p:nvSpPr>
        <p:spPr>
          <a:xfrm>
            <a:off x="1532890" y="3592513"/>
            <a:ext cx="92075" cy="106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12" name="Oval 111"/>
          <p:cNvSpPr/>
          <p:nvPr/>
        </p:nvSpPr>
        <p:spPr>
          <a:xfrm>
            <a:off x="1523365" y="2225675"/>
            <a:ext cx="92075" cy="10636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4368" name="TextBox 104"/>
          <p:cNvSpPr txBox="1">
            <a:spLocks noChangeArrowheads="1"/>
          </p:cNvSpPr>
          <p:nvPr/>
        </p:nvSpPr>
        <p:spPr bwMode="auto">
          <a:xfrm>
            <a:off x="0" y="6611938"/>
            <a:ext cx="4022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1000"/>
              <a:t>© Copyright All Rights Reserved Homework Depot </a:t>
            </a:r>
            <a:r>
              <a:rPr lang="en-CA" sz="1000">
                <a:hlinkClick r:id="rId3"/>
              </a:rPr>
              <a:t>www.BCMath.ca</a:t>
            </a:r>
            <a:r>
              <a:rPr lang="en-CA" sz="1000"/>
              <a:t> </a:t>
            </a:r>
          </a:p>
        </p:txBody>
      </p:sp>
      <p:graphicFrame>
        <p:nvGraphicFramePr>
          <p:cNvPr id="3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856993003"/>
              </p:ext>
            </p:extLst>
          </p:nvPr>
        </p:nvGraphicFramePr>
        <p:xfrm>
          <a:off x="6385285" y="188640"/>
          <a:ext cx="1512168" cy="89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22030" imgH="368140" progId="Equation.DSMT4">
                  <p:embed/>
                </p:oleObj>
              </mc:Choice>
              <mc:Fallback>
                <p:oleObj name="Equation" r:id="rId4" imgW="622030" imgH="368140" progId="Equation.DSMT4">
                  <p:embed/>
                  <p:pic>
                    <p:nvPicPr>
                      <p:cNvPr id="3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5285" y="188640"/>
                        <a:ext cx="1512168" cy="8952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" name="Text Box 6"/>
          <p:cNvSpPr txBox="1">
            <a:spLocks noChangeArrowheads="1"/>
          </p:cNvSpPr>
          <p:nvPr/>
        </p:nvSpPr>
        <p:spPr bwMode="auto">
          <a:xfrm>
            <a:off x="5453380" y="1214438"/>
            <a:ext cx="8691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dirty="0">
                <a:solidFill>
                  <a:srgbClr val="FF0000"/>
                </a:solidFill>
                <a:latin typeface="+mj-lt"/>
              </a:rPr>
              <a:t>Graph</a:t>
            </a:r>
          </a:p>
        </p:txBody>
      </p:sp>
      <p:sp>
        <p:nvSpPr>
          <p:cNvPr id="117" name="Text Box 7"/>
          <p:cNvSpPr txBox="1">
            <a:spLocks noChangeArrowheads="1"/>
          </p:cNvSpPr>
          <p:nvPr/>
        </p:nvSpPr>
        <p:spPr bwMode="auto">
          <a:xfrm>
            <a:off x="5453380" y="1778158"/>
            <a:ext cx="34932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dirty="0">
                <a:solidFill>
                  <a:srgbClr val="FF0000"/>
                </a:solidFill>
                <a:latin typeface="+mj-lt"/>
              </a:rPr>
              <a:t>Find X-intercept </a:t>
            </a:r>
            <a:r>
              <a:rPr lang="en-CA" dirty="0">
                <a:solidFill>
                  <a:srgbClr val="FF0000"/>
                </a:solidFill>
                <a:latin typeface="+mj-lt"/>
                <a:sym typeface="Wingdings" pitchFamily="2" charset="2"/>
              </a:rPr>
              <a:t>Asymptotes</a:t>
            </a:r>
            <a:endParaRPr lang="en-CA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118" name="Object 13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82186953"/>
              </p:ext>
            </p:extLst>
          </p:nvPr>
        </p:nvGraphicFramePr>
        <p:xfrm>
          <a:off x="6350669" y="1199079"/>
          <a:ext cx="1106488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96641" imgH="215806" progId="Equation.DSMT4">
                  <p:embed/>
                </p:oleObj>
              </mc:Choice>
              <mc:Fallback>
                <p:oleObj name="Equation" r:id="rId6" imgW="596641" imgH="215806" progId="Equation.DSMT4">
                  <p:embed/>
                  <p:pic>
                    <p:nvPicPr>
                      <p:cNvPr id="118" name="Object 1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669" y="1199079"/>
                        <a:ext cx="1106488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" name="Text Box 14"/>
          <p:cNvSpPr txBox="1">
            <a:spLocks noChangeArrowheads="1"/>
          </p:cNvSpPr>
          <p:nvPr/>
        </p:nvSpPr>
        <p:spPr bwMode="auto">
          <a:xfrm>
            <a:off x="5651500" y="3933825"/>
            <a:ext cx="1225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20" name="Text Box 15"/>
          <p:cNvSpPr txBox="1">
            <a:spLocks noChangeArrowheads="1"/>
          </p:cNvSpPr>
          <p:nvPr/>
        </p:nvSpPr>
        <p:spPr bwMode="auto">
          <a:xfrm>
            <a:off x="5453380" y="3527315"/>
            <a:ext cx="35702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dirty="0">
                <a:solidFill>
                  <a:srgbClr val="FF0000"/>
                </a:solidFill>
                <a:latin typeface="+mj-lt"/>
              </a:rPr>
              <a:t>Find the Common Points where</a:t>
            </a:r>
            <a:br>
              <a:rPr lang="en-CA" dirty="0">
                <a:solidFill>
                  <a:srgbClr val="FF0000"/>
                </a:solidFill>
                <a:latin typeface="+mj-lt"/>
              </a:rPr>
            </a:br>
            <a:r>
              <a:rPr lang="en-CA" dirty="0">
                <a:solidFill>
                  <a:srgbClr val="FF0000"/>
                </a:solidFill>
                <a:latin typeface="+mj-lt"/>
              </a:rPr>
              <a:t>Y coordinate is 1 or -1.</a:t>
            </a:r>
          </a:p>
        </p:txBody>
      </p:sp>
      <p:sp>
        <p:nvSpPr>
          <p:cNvPr id="121" name="Text Box 18"/>
          <p:cNvSpPr txBox="1">
            <a:spLocks noChangeArrowheads="1"/>
          </p:cNvSpPr>
          <p:nvPr/>
        </p:nvSpPr>
        <p:spPr bwMode="auto">
          <a:xfrm>
            <a:off x="5183560" y="1146768"/>
            <a:ext cx="3960440" cy="272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1900" dirty="0">
                <a:solidFill>
                  <a:srgbClr val="FF0000"/>
                </a:solidFill>
                <a:latin typeface="+mj-lt"/>
              </a:rPr>
              <a:t>Pick some points on the original</a:t>
            </a:r>
          </a:p>
          <a:p>
            <a:pPr eaLnBrk="1" hangingPunct="1"/>
            <a:r>
              <a:rPr lang="en-CA" sz="1900" dirty="0">
                <a:solidFill>
                  <a:srgbClr val="FF0000"/>
                </a:solidFill>
                <a:latin typeface="+mj-lt"/>
              </a:rPr>
              <a:t>Function and take the reciprocal</a:t>
            </a:r>
          </a:p>
          <a:p>
            <a:pPr eaLnBrk="1" hangingPunct="1"/>
            <a:r>
              <a:rPr lang="en-CA" sz="1900" dirty="0">
                <a:solidFill>
                  <a:srgbClr val="FF0000"/>
                </a:solidFill>
                <a:latin typeface="+mj-lt"/>
              </a:rPr>
              <a:t>of the Y-coordinates.</a:t>
            </a:r>
            <a:br>
              <a:rPr lang="en-CA" sz="1900" dirty="0">
                <a:solidFill>
                  <a:srgbClr val="FF0000"/>
                </a:solidFill>
                <a:latin typeface="+mj-lt"/>
              </a:rPr>
            </a:br>
            <a:r>
              <a:rPr lang="en-CA" sz="1900" dirty="0">
                <a:solidFill>
                  <a:srgbClr val="FF0000"/>
                </a:solidFill>
                <a:latin typeface="+mj-lt"/>
              </a:rPr>
              <a:t>Reciprocal of large numbers </a:t>
            </a:r>
            <a:br>
              <a:rPr lang="en-CA" sz="1900" dirty="0">
                <a:solidFill>
                  <a:srgbClr val="FF0000"/>
                </a:solidFill>
                <a:latin typeface="+mj-lt"/>
              </a:rPr>
            </a:br>
            <a:r>
              <a:rPr lang="en-CA" sz="1900" dirty="0">
                <a:solidFill>
                  <a:srgbClr val="FF0000"/>
                </a:solidFill>
                <a:latin typeface="+mj-lt"/>
              </a:rPr>
              <a:t>will become small</a:t>
            </a:r>
          </a:p>
          <a:p>
            <a:pPr eaLnBrk="1" hangingPunct="1"/>
            <a:endParaRPr lang="en-CA" sz="1900" dirty="0">
              <a:solidFill>
                <a:srgbClr val="FF0000"/>
              </a:solidFill>
              <a:latin typeface="+mj-lt"/>
            </a:endParaRPr>
          </a:p>
          <a:p>
            <a:pPr eaLnBrk="1" hangingPunct="1"/>
            <a:r>
              <a:rPr lang="en-CA" sz="1900" dirty="0">
                <a:solidFill>
                  <a:srgbClr val="FF0000"/>
                </a:solidFill>
                <a:latin typeface="+mj-lt"/>
              </a:rPr>
              <a:t>Reciprocal of small numbers </a:t>
            </a:r>
          </a:p>
          <a:p>
            <a:pPr eaLnBrk="1" hangingPunct="1"/>
            <a:r>
              <a:rPr lang="en-CA" sz="1900" dirty="0">
                <a:solidFill>
                  <a:srgbClr val="FF0000"/>
                </a:solidFill>
                <a:latin typeface="+mj-lt"/>
              </a:rPr>
              <a:t>Will become large</a:t>
            </a:r>
          </a:p>
          <a:p>
            <a:pPr eaLnBrk="1" hangingPunct="1"/>
            <a:endParaRPr lang="en-CA" sz="1900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122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777720"/>
              </p:ext>
            </p:extLst>
          </p:nvPr>
        </p:nvGraphicFramePr>
        <p:xfrm>
          <a:off x="5444331" y="5412581"/>
          <a:ext cx="34036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311400" imgH="292100" progId="Equation.DSMT4">
                  <p:embed/>
                </p:oleObj>
              </mc:Choice>
              <mc:Fallback>
                <p:oleObj name="Equation" r:id="rId8" imgW="2311400" imgH="292100" progId="Equation.DSMT4">
                  <p:embed/>
                  <p:pic>
                    <p:nvPicPr>
                      <p:cNvPr id="122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4331" y="5412581"/>
                        <a:ext cx="340360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9696848"/>
              </p:ext>
            </p:extLst>
          </p:nvPr>
        </p:nvGraphicFramePr>
        <p:xfrm>
          <a:off x="6563062" y="2918302"/>
          <a:ext cx="15430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85502" imgH="177723" progId="Equation.DSMT4">
                  <p:embed/>
                </p:oleObj>
              </mc:Choice>
              <mc:Fallback>
                <p:oleObj name="Equation" r:id="rId10" imgW="685502" imgH="177723" progId="Equation.DSMT4">
                  <p:embed/>
                  <p:pic>
                    <p:nvPicPr>
                      <p:cNvPr id="123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3062" y="2918302"/>
                        <a:ext cx="154305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861040"/>
              </p:ext>
            </p:extLst>
          </p:nvPr>
        </p:nvGraphicFramePr>
        <p:xfrm>
          <a:off x="5681999" y="2192814"/>
          <a:ext cx="1106488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96900" imgH="190500" progId="Equation.DSMT4">
                  <p:embed/>
                </p:oleObj>
              </mc:Choice>
              <mc:Fallback>
                <p:oleObj name="Equation" r:id="rId12" imgW="596900" imgH="190500" progId="Equation.DSMT4">
                  <p:embed/>
                  <p:pic>
                    <p:nvPicPr>
                      <p:cNvPr id="12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1999" y="2192814"/>
                        <a:ext cx="1106488" cy="354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3208764"/>
              </p:ext>
            </p:extLst>
          </p:nvPr>
        </p:nvGraphicFramePr>
        <p:xfrm>
          <a:off x="5693112" y="2527777"/>
          <a:ext cx="682625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68300" imgH="190500" progId="Equation.DSMT4">
                  <p:embed/>
                </p:oleObj>
              </mc:Choice>
              <mc:Fallback>
                <p:oleObj name="Equation" r:id="rId14" imgW="368300" imgH="190500" progId="Equation.DSMT4">
                  <p:embed/>
                  <p:pic>
                    <p:nvPicPr>
                      <p:cNvPr id="125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3112" y="2527777"/>
                        <a:ext cx="682625" cy="354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1615720"/>
              </p:ext>
            </p:extLst>
          </p:nvPr>
        </p:nvGraphicFramePr>
        <p:xfrm>
          <a:off x="5543887" y="2873852"/>
          <a:ext cx="10414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09336" imgH="241195" progId="Equation.DSMT4">
                  <p:embed/>
                </p:oleObj>
              </mc:Choice>
              <mc:Fallback>
                <p:oleObj name="Equation" r:id="rId16" imgW="609336" imgH="241195" progId="Equation.DSMT4">
                  <p:embed/>
                  <p:pic>
                    <p:nvPicPr>
                      <p:cNvPr id="12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3887" y="2873852"/>
                        <a:ext cx="1041400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9163549"/>
              </p:ext>
            </p:extLst>
          </p:nvPr>
        </p:nvGraphicFramePr>
        <p:xfrm>
          <a:off x="5757068" y="4187031"/>
          <a:ext cx="1014413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660113" imgH="215806" progId="Equation.DSMT4">
                  <p:embed/>
                </p:oleObj>
              </mc:Choice>
              <mc:Fallback>
                <p:oleObj name="Equation" r:id="rId18" imgW="660113" imgH="215806" progId="Equation.DSMT4">
                  <p:embed/>
                  <p:pic>
                    <p:nvPicPr>
                      <p:cNvPr id="127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7068" y="4187031"/>
                        <a:ext cx="1014413" cy="331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0891220"/>
              </p:ext>
            </p:extLst>
          </p:nvPr>
        </p:nvGraphicFramePr>
        <p:xfrm>
          <a:off x="7463631" y="4177506"/>
          <a:ext cx="1169987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761669" imgH="215806" progId="Equation.DSMT4">
                  <p:embed/>
                </p:oleObj>
              </mc:Choice>
              <mc:Fallback>
                <p:oleObj name="Equation" r:id="rId20" imgW="761669" imgH="215806" progId="Equation.DSMT4">
                  <p:embed/>
                  <p:pic>
                    <p:nvPicPr>
                      <p:cNvPr id="128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3631" y="4177506"/>
                        <a:ext cx="1169987" cy="331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7299165"/>
              </p:ext>
            </p:extLst>
          </p:nvPr>
        </p:nvGraphicFramePr>
        <p:xfrm>
          <a:off x="5731668" y="4521994"/>
          <a:ext cx="663575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431613" imgH="215806" progId="Equation.DSMT4">
                  <p:embed/>
                </p:oleObj>
              </mc:Choice>
              <mc:Fallback>
                <p:oleObj name="Equation" r:id="rId22" imgW="431613" imgH="215806" progId="Equation.DSMT4">
                  <p:embed/>
                  <p:pic>
                    <p:nvPicPr>
                      <p:cNvPr id="129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1668" y="4521994"/>
                        <a:ext cx="663575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3525661"/>
              </p:ext>
            </p:extLst>
          </p:nvPr>
        </p:nvGraphicFramePr>
        <p:xfrm>
          <a:off x="5404643" y="4849019"/>
          <a:ext cx="917575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596900" imgH="241300" progId="Equation.DSMT4">
                  <p:embed/>
                </p:oleObj>
              </mc:Choice>
              <mc:Fallback>
                <p:oleObj name="Equation" r:id="rId24" imgW="596900" imgH="241300" progId="Equation.DSMT4">
                  <p:embed/>
                  <p:pic>
                    <p:nvPicPr>
                      <p:cNvPr id="13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4643" y="4849019"/>
                        <a:ext cx="917575" cy="369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8934500"/>
              </p:ext>
            </p:extLst>
          </p:nvPr>
        </p:nvGraphicFramePr>
        <p:xfrm>
          <a:off x="7598568" y="4523581"/>
          <a:ext cx="663575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431613" imgH="215806" progId="Equation.DSMT4">
                  <p:embed/>
                </p:oleObj>
              </mc:Choice>
              <mc:Fallback>
                <p:oleObj name="Equation" r:id="rId26" imgW="431613" imgH="215806" progId="Equation.DSMT4">
                  <p:embed/>
                  <p:pic>
                    <p:nvPicPr>
                      <p:cNvPr id="131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8568" y="4523581"/>
                        <a:ext cx="663575" cy="331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8655387"/>
              </p:ext>
            </p:extLst>
          </p:nvPr>
        </p:nvGraphicFramePr>
        <p:xfrm>
          <a:off x="7260431" y="4802981"/>
          <a:ext cx="917575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596900" imgH="241300" progId="Equation.DSMT4">
                  <p:embed/>
                </p:oleObj>
              </mc:Choice>
              <mc:Fallback>
                <p:oleObj name="Equation" r:id="rId28" imgW="596900" imgH="241300" progId="Equation.DSMT4">
                  <p:embed/>
                  <p:pic>
                    <p:nvPicPr>
                      <p:cNvPr id="132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0431" y="4802981"/>
                        <a:ext cx="917575" cy="369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0174133"/>
              </p:ext>
            </p:extLst>
          </p:nvPr>
        </p:nvGraphicFramePr>
        <p:xfrm>
          <a:off x="5374481" y="5925344"/>
          <a:ext cx="7493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748975" imgH="253890" progId="Equation.DSMT4">
                  <p:embed/>
                </p:oleObj>
              </mc:Choice>
              <mc:Fallback>
                <p:oleObj name="Equation" r:id="rId30" imgW="748975" imgH="253890" progId="Equation.DSMT4">
                  <p:embed/>
                  <p:pic>
                    <p:nvPicPr>
                      <p:cNvPr id="133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4481" y="5925344"/>
                        <a:ext cx="7493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6793045"/>
              </p:ext>
            </p:extLst>
          </p:nvPr>
        </p:nvGraphicFramePr>
        <p:xfrm>
          <a:off x="6187281" y="5903119"/>
          <a:ext cx="6477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647419" imgH="253890" progId="Equation.DSMT4">
                  <p:embed/>
                </p:oleObj>
              </mc:Choice>
              <mc:Fallback>
                <p:oleObj name="Equation" r:id="rId32" imgW="647419" imgH="253890" progId="Equation.DSMT4">
                  <p:embed/>
                  <p:pic>
                    <p:nvPicPr>
                      <p:cNvPr id="134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7281" y="5903119"/>
                        <a:ext cx="6477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2415766"/>
              </p:ext>
            </p:extLst>
          </p:nvPr>
        </p:nvGraphicFramePr>
        <p:xfrm>
          <a:off x="7198518" y="5901531"/>
          <a:ext cx="8509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850531" imgH="253890" progId="Equation.DSMT4">
                  <p:embed/>
                </p:oleObj>
              </mc:Choice>
              <mc:Fallback>
                <p:oleObj name="Equation" r:id="rId34" imgW="850531" imgH="253890" progId="Equation.DSMT4">
                  <p:embed/>
                  <p:pic>
                    <p:nvPicPr>
                      <p:cNvPr id="135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8518" y="5901531"/>
                        <a:ext cx="8509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9498077"/>
              </p:ext>
            </p:extLst>
          </p:nvPr>
        </p:nvGraphicFramePr>
        <p:xfrm>
          <a:off x="8117681" y="5879306"/>
          <a:ext cx="7493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748975" imgH="253890" progId="Equation.DSMT4">
                  <p:embed/>
                </p:oleObj>
              </mc:Choice>
              <mc:Fallback>
                <p:oleObj name="Equation" r:id="rId36" imgW="748975" imgH="253890" progId="Equation.DSMT4">
                  <p:embed/>
                  <p:pic>
                    <p:nvPicPr>
                      <p:cNvPr id="136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7681" y="5879306"/>
                        <a:ext cx="7493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654026"/>
              </p:ext>
            </p:extLst>
          </p:nvPr>
        </p:nvGraphicFramePr>
        <p:xfrm>
          <a:off x="1363663" y="856994"/>
          <a:ext cx="863600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406048" imgH="164957" progId="Equation.DSMT4">
                  <p:embed/>
                </p:oleObj>
              </mc:Choice>
              <mc:Fallback>
                <p:oleObj name="Equation" r:id="rId38" imgW="406048" imgH="164957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3663" y="856994"/>
                        <a:ext cx="863600" cy="350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347404"/>
              </p:ext>
            </p:extLst>
          </p:nvPr>
        </p:nvGraphicFramePr>
        <p:xfrm>
          <a:off x="3618476" y="843116"/>
          <a:ext cx="711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330057" imgH="165028" progId="Equation.DSMT4">
                  <p:embed/>
                </p:oleObj>
              </mc:Choice>
              <mc:Fallback>
                <p:oleObj name="Equation" r:id="rId40" imgW="330057" imgH="165028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8476" y="843116"/>
                        <a:ext cx="7112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" name="Line 25"/>
          <p:cNvSpPr>
            <a:spLocks noChangeShapeType="1"/>
          </p:cNvSpPr>
          <p:nvPr/>
        </p:nvSpPr>
        <p:spPr bwMode="auto">
          <a:xfrm flipV="1">
            <a:off x="5089843" y="1172528"/>
            <a:ext cx="1588" cy="5359400"/>
          </a:xfrm>
          <a:prstGeom prst="line">
            <a:avLst/>
          </a:prstGeom>
          <a:noFill/>
          <a:ln w="4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38" name="Line 26"/>
          <p:cNvSpPr>
            <a:spLocks noChangeShapeType="1"/>
          </p:cNvSpPr>
          <p:nvPr/>
        </p:nvSpPr>
        <p:spPr bwMode="auto">
          <a:xfrm flipV="1">
            <a:off x="5096193" y="1172528"/>
            <a:ext cx="1588" cy="5359400"/>
          </a:xfrm>
          <a:prstGeom prst="line">
            <a:avLst/>
          </a:prstGeom>
          <a:noFill/>
          <a:ln w="4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graphicFrame>
        <p:nvGraphicFramePr>
          <p:cNvPr id="13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777720"/>
              </p:ext>
            </p:extLst>
          </p:nvPr>
        </p:nvGraphicFramePr>
        <p:xfrm>
          <a:off x="5332413" y="3611880"/>
          <a:ext cx="1347800" cy="947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558720" imgH="393480" progId="Equation.DSMT4">
                  <p:embed/>
                </p:oleObj>
              </mc:Choice>
              <mc:Fallback>
                <p:oleObj name="Equation" r:id="rId42" imgW="558720" imgH="393480" progId="Equation.DSMT4">
                  <p:embed/>
                  <p:pic>
                    <p:nvPicPr>
                      <p:cNvPr id="139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2413" y="3611880"/>
                        <a:ext cx="1347800" cy="9471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777720"/>
              </p:ext>
            </p:extLst>
          </p:nvPr>
        </p:nvGraphicFramePr>
        <p:xfrm>
          <a:off x="6763703" y="3536633"/>
          <a:ext cx="1868487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774360" imgH="177480" progId="Equation.DSMT4">
                  <p:embed/>
                </p:oleObj>
              </mc:Choice>
              <mc:Fallback>
                <p:oleObj name="Equation" r:id="rId44" imgW="774360" imgH="177480" progId="Equation.DSMT4">
                  <p:embed/>
                  <p:pic>
                    <p:nvPicPr>
                      <p:cNvPr id="14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3703" y="3536633"/>
                        <a:ext cx="1868487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777720"/>
              </p:ext>
            </p:extLst>
          </p:nvPr>
        </p:nvGraphicFramePr>
        <p:xfrm>
          <a:off x="6464300" y="4083368"/>
          <a:ext cx="260350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6" imgW="1079280" imgH="190440" progId="Equation.DSMT4">
                  <p:embed/>
                </p:oleObj>
              </mc:Choice>
              <mc:Fallback>
                <p:oleObj name="Equation" r:id="rId46" imgW="1079280" imgH="190440" progId="Equation.DSMT4">
                  <p:embed/>
                  <p:pic>
                    <p:nvPicPr>
                      <p:cNvPr id="14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4300" y="4083368"/>
                        <a:ext cx="2603500" cy="45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290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500"/>
                                        <p:tgtEl>
                                          <p:spTgt spid="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4" dur="500"/>
                                        <p:tgtEl>
                                          <p:spTgt spid="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1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8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2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8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1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0" fill="hold">
                      <p:stCondLst>
                        <p:cond delay="indefinite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5" fill="hold">
                      <p:stCondLst>
                        <p:cond delay="indefinite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8" grpId="1" animBg="1"/>
      <p:bldP spid="99" grpId="0" animBg="1"/>
      <p:bldP spid="101" grpId="0" animBg="1"/>
      <p:bldP spid="101" grpId="1" animBg="1"/>
      <p:bldP spid="102" grpId="0" animBg="1"/>
      <p:bldP spid="103" grpId="0" animBg="1"/>
      <p:bldP spid="104" grpId="0" animBg="1"/>
      <p:bldP spid="104" grpId="1" animBg="1"/>
      <p:bldP spid="106" grpId="0" animBg="1"/>
      <p:bldP spid="107" grpId="0" animBg="1"/>
      <p:bldP spid="107" grpId="1" animBg="1"/>
      <p:bldP spid="108" grpId="0" animBg="1"/>
      <p:bldP spid="109" grpId="0" animBg="1"/>
      <p:bldP spid="110" grpId="0" animBg="1"/>
      <p:bldP spid="110" grpId="1" animBg="1"/>
      <p:bldP spid="111" grpId="0" animBg="1"/>
      <p:bldP spid="111" grpId="1" animBg="1"/>
      <p:bldP spid="112" grpId="0" animBg="1"/>
      <p:bldP spid="105" grpId="0"/>
      <p:bldP spid="105" grpId="1"/>
      <p:bldP spid="117" grpId="0"/>
      <p:bldP spid="117" grpId="1"/>
      <p:bldP spid="120" grpId="0"/>
      <p:bldP spid="12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roup 5"/>
          <p:cNvGrpSpPr>
            <a:grpSpLocks noChangeAspect="1"/>
          </p:cNvGrpSpPr>
          <p:nvPr/>
        </p:nvGrpSpPr>
        <p:grpSpPr bwMode="auto">
          <a:xfrm>
            <a:off x="4559300" y="990600"/>
            <a:ext cx="4355247" cy="4248150"/>
            <a:chOff x="256" y="721"/>
            <a:chExt cx="3052" cy="3393"/>
          </a:xfrm>
        </p:grpSpPr>
        <p:sp>
          <p:nvSpPr>
            <p:cNvPr id="143" name="AutoShape 4"/>
            <p:cNvSpPr>
              <a:spLocks noChangeAspect="1" noChangeArrowheads="1" noTextEdit="1"/>
            </p:cNvSpPr>
            <p:nvPr/>
          </p:nvSpPr>
          <p:spPr bwMode="auto">
            <a:xfrm>
              <a:off x="256" y="725"/>
              <a:ext cx="3052" cy="3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" name="Rectangle 6"/>
            <p:cNvSpPr>
              <a:spLocks noChangeArrowheads="1"/>
            </p:cNvSpPr>
            <p:nvPr/>
          </p:nvSpPr>
          <p:spPr bwMode="auto">
            <a:xfrm>
              <a:off x="260" y="729"/>
              <a:ext cx="3044" cy="3381"/>
            </a:xfrm>
            <a:prstGeom prst="rect">
              <a:avLst/>
            </a:prstGeom>
            <a:solidFill>
              <a:srgbClr val="FFFFFF"/>
            </a:solidFill>
            <a:ln w="4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5" name="Line 7"/>
            <p:cNvSpPr>
              <a:spLocks noChangeShapeType="1"/>
            </p:cNvSpPr>
            <p:nvPr/>
          </p:nvSpPr>
          <p:spPr bwMode="auto">
            <a:xfrm flipV="1">
              <a:off x="514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6" name="Line 8"/>
            <p:cNvSpPr>
              <a:spLocks noChangeShapeType="1"/>
            </p:cNvSpPr>
            <p:nvPr/>
          </p:nvSpPr>
          <p:spPr bwMode="auto">
            <a:xfrm flipV="1">
              <a:off x="517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7" name="Line 9"/>
            <p:cNvSpPr>
              <a:spLocks noChangeShapeType="1"/>
            </p:cNvSpPr>
            <p:nvPr/>
          </p:nvSpPr>
          <p:spPr bwMode="auto">
            <a:xfrm flipV="1">
              <a:off x="767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8" name="Line 10"/>
            <p:cNvSpPr>
              <a:spLocks noChangeShapeType="1"/>
            </p:cNvSpPr>
            <p:nvPr/>
          </p:nvSpPr>
          <p:spPr bwMode="auto">
            <a:xfrm flipV="1">
              <a:off x="771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9" name="Line 11"/>
            <p:cNvSpPr>
              <a:spLocks noChangeShapeType="1"/>
            </p:cNvSpPr>
            <p:nvPr/>
          </p:nvSpPr>
          <p:spPr bwMode="auto">
            <a:xfrm flipV="1">
              <a:off x="1021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0" name="Line 12"/>
            <p:cNvSpPr>
              <a:spLocks noChangeShapeType="1"/>
            </p:cNvSpPr>
            <p:nvPr/>
          </p:nvSpPr>
          <p:spPr bwMode="auto">
            <a:xfrm flipV="1">
              <a:off x="1025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1" name="Line 13"/>
            <p:cNvSpPr>
              <a:spLocks noChangeShapeType="1"/>
            </p:cNvSpPr>
            <p:nvPr/>
          </p:nvSpPr>
          <p:spPr bwMode="auto">
            <a:xfrm flipV="1">
              <a:off x="1271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2" name="Line 14"/>
            <p:cNvSpPr>
              <a:spLocks noChangeShapeType="1"/>
            </p:cNvSpPr>
            <p:nvPr/>
          </p:nvSpPr>
          <p:spPr bwMode="auto">
            <a:xfrm flipV="1">
              <a:off x="1275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3" name="Line 15"/>
            <p:cNvSpPr>
              <a:spLocks noChangeShapeType="1"/>
            </p:cNvSpPr>
            <p:nvPr/>
          </p:nvSpPr>
          <p:spPr bwMode="auto">
            <a:xfrm flipV="1">
              <a:off x="1524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4" name="Line 16"/>
            <p:cNvSpPr>
              <a:spLocks noChangeShapeType="1"/>
            </p:cNvSpPr>
            <p:nvPr/>
          </p:nvSpPr>
          <p:spPr bwMode="auto">
            <a:xfrm flipV="1">
              <a:off x="1528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5" name="Line 17"/>
            <p:cNvSpPr>
              <a:spLocks noChangeShapeType="1"/>
            </p:cNvSpPr>
            <p:nvPr/>
          </p:nvSpPr>
          <p:spPr bwMode="auto">
            <a:xfrm flipV="1">
              <a:off x="2032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6" name="Line 18"/>
            <p:cNvSpPr>
              <a:spLocks noChangeShapeType="1"/>
            </p:cNvSpPr>
            <p:nvPr/>
          </p:nvSpPr>
          <p:spPr bwMode="auto">
            <a:xfrm flipV="1">
              <a:off x="2036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7" name="Line 19"/>
            <p:cNvSpPr>
              <a:spLocks noChangeShapeType="1"/>
            </p:cNvSpPr>
            <p:nvPr/>
          </p:nvSpPr>
          <p:spPr bwMode="auto">
            <a:xfrm flipV="1">
              <a:off x="2286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8" name="Line 20"/>
            <p:cNvSpPr>
              <a:spLocks noChangeShapeType="1"/>
            </p:cNvSpPr>
            <p:nvPr/>
          </p:nvSpPr>
          <p:spPr bwMode="auto">
            <a:xfrm flipV="1">
              <a:off x="2289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9" name="Line 21"/>
            <p:cNvSpPr>
              <a:spLocks noChangeShapeType="1"/>
            </p:cNvSpPr>
            <p:nvPr/>
          </p:nvSpPr>
          <p:spPr bwMode="auto">
            <a:xfrm flipV="1">
              <a:off x="2539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0" name="Line 22"/>
            <p:cNvSpPr>
              <a:spLocks noChangeShapeType="1"/>
            </p:cNvSpPr>
            <p:nvPr/>
          </p:nvSpPr>
          <p:spPr bwMode="auto">
            <a:xfrm flipV="1">
              <a:off x="2543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1" name="Line 23"/>
            <p:cNvSpPr>
              <a:spLocks noChangeShapeType="1"/>
            </p:cNvSpPr>
            <p:nvPr/>
          </p:nvSpPr>
          <p:spPr bwMode="auto">
            <a:xfrm flipV="1">
              <a:off x="2789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2" name="Line 24"/>
            <p:cNvSpPr>
              <a:spLocks noChangeShapeType="1"/>
            </p:cNvSpPr>
            <p:nvPr/>
          </p:nvSpPr>
          <p:spPr bwMode="auto">
            <a:xfrm flipV="1">
              <a:off x="2793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3" name="Line 25"/>
            <p:cNvSpPr>
              <a:spLocks noChangeShapeType="1"/>
            </p:cNvSpPr>
            <p:nvPr/>
          </p:nvSpPr>
          <p:spPr bwMode="auto">
            <a:xfrm flipV="1">
              <a:off x="3043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" name="Line 26"/>
            <p:cNvSpPr>
              <a:spLocks noChangeShapeType="1"/>
            </p:cNvSpPr>
            <p:nvPr/>
          </p:nvSpPr>
          <p:spPr bwMode="auto">
            <a:xfrm flipV="1">
              <a:off x="3047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" name="Line 27"/>
            <p:cNvSpPr>
              <a:spLocks noChangeShapeType="1"/>
            </p:cNvSpPr>
            <p:nvPr/>
          </p:nvSpPr>
          <p:spPr bwMode="auto">
            <a:xfrm>
              <a:off x="264" y="3818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6" name="Line 28"/>
            <p:cNvSpPr>
              <a:spLocks noChangeShapeType="1"/>
            </p:cNvSpPr>
            <p:nvPr/>
          </p:nvSpPr>
          <p:spPr bwMode="auto">
            <a:xfrm>
              <a:off x="264" y="3822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7" name="Line 29"/>
            <p:cNvSpPr>
              <a:spLocks noChangeShapeType="1"/>
            </p:cNvSpPr>
            <p:nvPr/>
          </p:nvSpPr>
          <p:spPr bwMode="auto">
            <a:xfrm>
              <a:off x="264" y="3539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8" name="Line 30"/>
            <p:cNvSpPr>
              <a:spLocks noChangeShapeType="1"/>
            </p:cNvSpPr>
            <p:nvPr/>
          </p:nvSpPr>
          <p:spPr bwMode="auto">
            <a:xfrm>
              <a:off x="264" y="3543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9" name="Line 31"/>
            <p:cNvSpPr>
              <a:spLocks noChangeShapeType="1"/>
            </p:cNvSpPr>
            <p:nvPr/>
          </p:nvSpPr>
          <p:spPr bwMode="auto">
            <a:xfrm>
              <a:off x="264" y="3256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0" name="Line 32"/>
            <p:cNvSpPr>
              <a:spLocks noChangeShapeType="1"/>
            </p:cNvSpPr>
            <p:nvPr/>
          </p:nvSpPr>
          <p:spPr bwMode="auto">
            <a:xfrm>
              <a:off x="264" y="3260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1" name="Line 33"/>
            <p:cNvSpPr>
              <a:spLocks noChangeShapeType="1"/>
            </p:cNvSpPr>
            <p:nvPr/>
          </p:nvSpPr>
          <p:spPr bwMode="auto">
            <a:xfrm>
              <a:off x="264" y="2977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2" name="Line 34"/>
            <p:cNvSpPr>
              <a:spLocks noChangeShapeType="1"/>
            </p:cNvSpPr>
            <p:nvPr/>
          </p:nvSpPr>
          <p:spPr bwMode="auto">
            <a:xfrm>
              <a:off x="264" y="2981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3" name="Line 35"/>
            <p:cNvSpPr>
              <a:spLocks noChangeShapeType="1"/>
            </p:cNvSpPr>
            <p:nvPr/>
          </p:nvSpPr>
          <p:spPr bwMode="auto">
            <a:xfrm>
              <a:off x="264" y="2694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4" name="Line 36"/>
            <p:cNvSpPr>
              <a:spLocks noChangeShapeType="1"/>
            </p:cNvSpPr>
            <p:nvPr/>
          </p:nvSpPr>
          <p:spPr bwMode="auto">
            <a:xfrm>
              <a:off x="264" y="2698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5" name="Line 37"/>
            <p:cNvSpPr>
              <a:spLocks noChangeShapeType="1"/>
            </p:cNvSpPr>
            <p:nvPr/>
          </p:nvSpPr>
          <p:spPr bwMode="auto">
            <a:xfrm>
              <a:off x="264" y="2132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6" name="Line 38"/>
            <p:cNvSpPr>
              <a:spLocks noChangeShapeType="1"/>
            </p:cNvSpPr>
            <p:nvPr/>
          </p:nvSpPr>
          <p:spPr bwMode="auto">
            <a:xfrm>
              <a:off x="264" y="2136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7" name="Line 39"/>
            <p:cNvSpPr>
              <a:spLocks noChangeShapeType="1"/>
            </p:cNvSpPr>
            <p:nvPr/>
          </p:nvSpPr>
          <p:spPr bwMode="auto">
            <a:xfrm>
              <a:off x="264" y="1853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8" name="Line 40"/>
            <p:cNvSpPr>
              <a:spLocks noChangeShapeType="1"/>
            </p:cNvSpPr>
            <p:nvPr/>
          </p:nvSpPr>
          <p:spPr bwMode="auto">
            <a:xfrm>
              <a:off x="264" y="1858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9" name="Line 41"/>
            <p:cNvSpPr>
              <a:spLocks noChangeShapeType="1"/>
            </p:cNvSpPr>
            <p:nvPr/>
          </p:nvSpPr>
          <p:spPr bwMode="auto">
            <a:xfrm>
              <a:off x="264" y="1570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0" name="Line 42"/>
            <p:cNvSpPr>
              <a:spLocks noChangeShapeType="1"/>
            </p:cNvSpPr>
            <p:nvPr/>
          </p:nvSpPr>
          <p:spPr bwMode="auto">
            <a:xfrm>
              <a:off x="264" y="1574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1" name="Line 43"/>
            <p:cNvSpPr>
              <a:spLocks noChangeShapeType="1"/>
            </p:cNvSpPr>
            <p:nvPr/>
          </p:nvSpPr>
          <p:spPr bwMode="auto">
            <a:xfrm>
              <a:off x="264" y="1291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2" name="Line 44"/>
            <p:cNvSpPr>
              <a:spLocks noChangeShapeType="1"/>
            </p:cNvSpPr>
            <p:nvPr/>
          </p:nvSpPr>
          <p:spPr bwMode="auto">
            <a:xfrm>
              <a:off x="264" y="1296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3" name="Line 45"/>
            <p:cNvSpPr>
              <a:spLocks noChangeShapeType="1"/>
            </p:cNvSpPr>
            <p:nvPr/>
          </p:nvSpPr>
          <p:spPr bwMode="auto">
            <a:xfrm>
              <a:off x="264" y="1008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4" name="Line 46"/>
            <p:cNvSpPr>
              <a:spLocks noChangeShapeType="1"/>
            </p:cNvSpPr>
            <p:nvPr/>
          </p:nvSpPr>
          <p:spPr bwMode="auto">
            <a:xfrm>
              <a:off x="264" y="1013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" name="Line 47"/>
            <p:cNvSpPr>
              <a:spLocks noChangeShapeType="1"/>
            </p:cNvSpPr>
            <p:nvPr/>
          </p:nvSpPr>
          <p:spPr bwMode="auto">
            <a:xfrm>
              <a:off x="264" y="2411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6" name="Line 48"/>
            <p:cNvSpPr>
              <a:spLocks noChangeShapeType="1"/>
            </p:cNvSpPr>
            <p:nvPr/>
          </p:nvSpPr>
          <p:spPr bwMode="auto">
            <a:xfrm>
              <a:off x="264" y="2415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7" name="Line 49"/>
            <p:cNvSpPr>
              <a:spLocks noChangeShapeType="1"/>
            </p:cNvSpPr>
            <p:nvPr/>
          </p:nvSpPr>
          <p:spPr bwMode="auto">
            <a:xfrm>
              <a:off x="264" y="2420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8" name="Line 50"/>
            <p:cNvSpPr>
              <a:spLocks noChangeShapeType="1"/>
            </p:cNvSpPr>
            <p:nvPr/>
          </p:nvSpPr>
          <p:spPr bwMode="auto">
            <a:xfrm>
              <a:off x="264" y="2424"/>
              <a:ext cx="3040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9" name="Rectangle 51"/>
            <p:cNvSpPr>
              <a:spLocks noChangeArrowheads="1"/>
            </p:cNvSpPr>
            <p:nvPr/>
          </p:nvSpPr>
          <p:spPr bwMode="auto">
            <a:xfrm>
              <a:off x="3189" y="2208"/>
              <a:ext cx="100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190" name="Freeform 52"/>
            <p:cNvSpPr>
              <a:spLocks/>
            </p:cNvSpPr>
            <p:nvPr/>
          </p:nvSpPr>
          <p:spPr bwMode="auto">
            <a:xfrm>
              <a:off x="3247" y="2362"/>
              <a:ext cx="50" cy="115"/>
            </a:xfrm>
            <a:custGeom>
              <a:avLst/>
              <a:gdLst>
                <a:gd name="T0" fmla="*/ 0 w 50"/>
                <a:gd name="T1" fmla="*/ 0 h 115"/>
                <a:gd name="T2" fmla="*/ 50 w 50"/>
                <a:gd name="T3" fmla="*/ 58 h 115"/>
                <a:gd name="T4" fmla="*/ 0 w 50"/>
                <a:gd name="T5" fmla="*/ 115 h 115"/>
                <a:gd name="T6" fmla="*/ 0 w 50"/>
                <a:gd name="T7" fmla="*/ 0 h 1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"/>
                <a:gd name="T13" fmla="*/ 0 h 115"/>
                <a:gd name="T14" fmla="*/ 50 w 50"/>
                <a:gd name="T15" fmla="*/ 115 h 1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" h="115">
                  <a:moveTo>
                    <a:pt x="0" y="0"/>
                  </a:moveTo>
                  <a:lnTo>
                    <a:pt x="50" y="58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1" name="Line 53"/>
            <p:cNvSpPr>
              <a:spLocks noChangeShapeType="1"/>
            </p:cNvSpPr>
            <p:nvPr/>
          </p:nvSpPr>
          <p:spPr bwMode="auto">
            <a:xfrm flipV="1">
              <a:off x="1774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2" name="Line 54"/>
            <p:cNvSpPr>
              <a:spLocks noChangeShapeType="1"/>
            </p:cNvSpPr>
            <p:nvPr/>
          </p:nvSpPr>
          <p:spPr bwMode="auto">
            <a:xfrm flipV="1">
              <a:off x="1778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3" name="Line 55"/>
            <p:cNvSpPr>
              <a:spLocks noChangeShapeType="1"/>
            </p:cNvSpPr>
            <p:nvPr/>
          </p:nvSpPr>
          <p:spPr bwMode="auto">
            <a:xfrm flipV="1">
              <a:off x="1782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4" name="Line 56"/>
            <p:cNvSpPr>
              <a:spLocks noChangeShapeType="1"/>
            </p:cNvSpPr>
            <p:nvPr/>
          </p:nvSpPr>
          <p:spPr bwMode="auto">
            <a:xfrm flipV="1">
              <a:off x="1786" y="729"/>
              <a:ext cx="1" cy="337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5" name="Rectangle 57"/>
            <p:cNvSpPr>
              <a:spLocks noChangeArrowheads="1"/>
            </p:cNvSpPr>
            <p:nvPr/>
          </p:nvSpPr>
          <p:spPr bwMode="auto">
            <a:xfrm>
              <a:off x="1844" y="721"/>
              <a:ext cx="100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196" name="Freeform 58"/>
            <p:cNvSpPr>
              <a:spLocks/>
            </p:cNvSpPr>
            <p:nvPr/>
          </p:nvSpPr>
          <p:spPr bwMode="auto">
            <a:xfrm>
              <a:off x="1732" y="734"/>
              <a:ext cx="100" cy="57"/>
            </a:xfrm>
            <a:custGeom>
              <a:avLst/>
              <a:gdLst>
                <a:gd name="T0" fmla="*/ 0 w 100"/>
                <a:gd name="T1" fmla="*/ 57 h 57"/>
                <a:gd name="T2" fmla="*/ 50 w 100"/>
                <a:gd name="T3" fmla="*/ 0 h 57"/>
                <a:gd name="T4" fmla="*/ 100 w 100"/>
                <a:gd name="T5" fmla="*/ 57 h 57"/>
                <a:gd name="T6" fmla="*/ 0 w 100"/>
                <a:gd name="T7" fmla="*/ 57 h 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0"/>
                <a:gd name="T13" fmla="*/ 0 h 57"/>
                <a:gd name="T14" fmla="*/ 100 w 100"/>
                <a:gd name="T15" fmla="*/ 57 h 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0" h="57">
                  <a:moveTo>
                    <a:pt x="0" y="57"/>
                  </a:moveTo>
                  <a:lnTo>
                    <a:pt x="50" y="0"/>
                  </a:lnTo>
                  <a:lnTo>
                    <a:pt x="10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7" name="Rectangle 59"/>
            <p:cNvSpPr>
              <a:spLocks noChangeArrowheads="1"/>
            </p:cNvSpPr>
            <p:nvPr/>
          </p:nvSpPr>
          <p:spPr bwMode="auto">
            <a:xfrm>
              <a:off x="260" y="729"/>
              <a:ext cx="3044" cy="3381"/>
            </a:xfrm>
            <a:prstGeom prst="rect">
              <a:avLst/>
            </a:prstGeom>
            <a:noFill/>
            <a:ln w="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8" name="Line 60"/>
            <p:cNvSpPr>
              <a:spLocks noChangeShapeType="1"/>
            </p:cNvSpPr>
            <p:nvPr/>
          </p:nvSpPr>
          <p:spPr bwMode="auto">
            <a:xfrm>
              <a:off x="517" y="2380"/>
              <a:ext cx="1" cy="8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9" name="Rectangle 61"/>
            <p:cNvSpPr>
              <a:spLocks noChangeArrowheads="1"/>
            </p:cNvSpPr>
            <p:nvPr/>
          </p:nvSpPr>
          <p:spPr bwMode="auto">
            <a:xfrm>
              <a:off x="452" y="2464"/>
              <a:ext cx="196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ourier New" pitchFamily="49" charset="0"/>
                </a:rPr>
                <a:t>-5</a:t>
              </a:r>
              <a:endParaRPr lang="en-US"/>
            </a:p>
          </p:txBody>
        </p:sp>
        <p:sp>
          <p:nvSpPr>
            <p:cNvPr id="200" name="Rectangle 62"/>
            <p:cNvSpPr>
              <a:spLocks noChangeArrowheads="1"/>
            </p:cNvSpPr>
            <p:nvPr/>
          </p:nvSpPr>
          <p:spPr bwMode="auto">
            <a:xfrm>
              <a:off x="1797" y="2464"/>
              <a:ext cx="13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201" name="Line 63"/>
            <p:cNvSpPr>
              <a:spLocks noChangeShapeType="1"/>
            </p:cNvSpPr>
            <p:nvPr/>
          </p:nvSpPr>
          <p:spPr bwMode="auto">
            <a:xfrm>
              <a:off x="3047" y="2380"/>
              <a:ext cx="1" cy="8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2" name="Rectangle 64"/>
            <p:cNvSpPr>
              <a:spLocks noChangeArrowheads="1"/>
            </p:cNvSpPr>
            <p:nvPr/>
          </p:nvSpPr>
          <p:spPr bwMode="auto">
            <a:xfrm>
              <a:off x="3051" y="2464"/>
              <a:ext cx="13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203" name="Rectangle 65"/>
            <p:cNvSpPr>
              <a:spLocks noChangeArrowheads="1"/>
            </p:cNvSpPr>
            <p:nvPr/>
          </p:nvSpPr>
          <p:spPr bwMode="auto">
            <a:xfrm>
              <a:off x="1613" y="3751"/>
              <a:ext cx="196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ourier New" pitchFamily="49" charset="0"/>
                </a:rPr>
                <a:t>-5</a:t>
              </a:r>
              <a:endParaRPr lang="en-US"/>
            </a:p>
          </p:txBody>
        </p:sp>
        <p:sp>
          <p:nvSpPr>
            <p:cNvPr id="204" name="Line 66"/>
            <p:cNvSpPr>
              <a:spLocks noChangeShapeType="1"/>
            </p:cNvSpPr>
            <p:nvPr/>
          </p:nvSpPr>
          <p:spPr bwMode="auto">
            <a:xfrm>
              <a:off x="1747" y="3822"/>
              <a:ext cx="7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" name="Rectangle 67"/>
            <p:cNvSpPr>
              <a:spLocks noChangeArrowheads="1"/>
            </p:cNvSpPr>
            <p:nvPr/>
          </p:nvSpPr>
          <p:spPr bwMode="auto">
            <a:xfrm>
              <a:off x="1678" y="942"/>
              <a:ext cx="13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206" name="Line 68"/>
            <p:cNvSpPr>
              <a:spLocks noChangeShapeType="1"/>
            </p:cNvSpPr>
            <p:nvPr/>
          </p:nvSpPr>
          <p:spPr bwMode="auto">
            <a:xfrm>
              <a:off x="1747" y="1013"/>
              <a:ext cx="7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7" name="Rectangle 76"/>
            <p:cNvSpPr>
              <a:spLocks noChangeArrowheads="1"/>
            </p:cNvSpPr>
            <p:nvPr/>
          </p:nvSpPr>
          <p:spPr bwMode="auto">
            <a:xfrm>
              <a:off x="260" y="729"/>
              <a:ext cx="3044" cy="3381"/>
            </a:xfrm>
            <a:prstGeom prst="rect">
              <a:avLst/>
            </a:prstGeom>
            <a:noFill/>
            <a:ln w="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CA" sz="2800" dirty="0"/>
              <a:t>Graph the reciprocal of each parabola</a:t>
            </a:r>
          </a:p>
        </p:txBody>
      </p:sp>
      <p:grpSp>
        <p:nvGrpSpPr>
          <p:cNvPr id="4" name="Group 5"/>
          <p:cNvGrpSpPr>
            <a:grpSpLocks noChangeAspect="1"/>
          </p:cNvGrpSpPr>
          <p:nvPr/>
        </p:nvGrpSpPr>
        <p:grpSpPr bwMode="auto">
          <a:xfrm>
            <a:off x="120650" y="990600"/>
            <a:ext cx="4355247" cy="4248150"/>
            <a:chOff x="256" y="721"/>
            <a:chExt cx="3052" cy="3393"/>
          </a:xfrm>
        </p:grpSpPr>
        <p:sp>
          <p:nvSpPr>
            <p:cNvPr id="5" name="AutoShape 4"/>
            <p:cNvSpPr>
              <a:spLocks noChangeAspect="1" noChangeArrowheads="1" noTextEdit="1"/>
            </p:cNvSpPr>
            <p:nvPr/>
          </p:nvSpPr>
          <p:spPr bwMode="auto">
            <a:xfrm>
              <a:off x="256" y="725"/>
              <a:ext cx="3052" cy="3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60" y="729"/>
              <a:ext cx="3044" cy="3381"/>
            </a:xfrm>
            <a:prstGeom prst="rect">
              <a:avLst/>
            </a:prstGeom>
            <a:solidFill>
              <a:srgbClr val="FFFFFF"/>
            </a:solidFill>
            <a:ln w="4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V="1">
              <a:off x="514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V="1">
              <a:off x="517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 flipV="1">
              <a:off x="767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V="1">
              <a:off x="771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 flipV="1">
              <a:off x="1021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 flipV="1">
              <a:off x="1025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flipV="1">
              <a:off x="1271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V="1">
              <a:off x="1275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 flipV="1">
              <a:off x="1524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 flipV="1">
              <a:off x="1528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 flipV="1">
              <a:off x="2032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 flipV="1">
              <a:off x="2036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 flipV="1">
              <a:off x="2286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 flipV="1">
              <a:off x="2289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 flipV="1">
              <a:off x="2539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 flipV="1">
              <a:off x="2543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V="1">
              <a:off x="2789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 flipV="1">
              <a:off x="2793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 flipV="1">
              <a:off x="3043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 flipV="1">
              <a:off x="3047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>
              <a:off x="264" y="3818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264" y="3822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>
              <a:off x="264" y="3539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>
              <a:off x="264" y="3543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>
              <a:off x="264" y="3256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" name="Line 32"/>
            <p:cNvSpPr>
              <a:spLocks noChangeShapeType="1"/>
            </p:cNvSpPr>
            <p:nvPr/>
          </p:nvSpPr>
          <p:spPr bwMode="auto">
            <a:xfrm>
              <a:off x="264" y="3260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Line 33"/>
            <p:cNvSpPr>
              <a:spLocks noChangeShapeType="1"/>
            </p:cNvSpPr>
            <p:nvPr/>
          </p:nvSpPr>
          <p:spPr bwMode="auto">
            <a:xfrm>
              <a:off x="264" y="2977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4" name="Line 34"/>
            <p:cNvSpPr>
              <a:spLocks noChangeShapeType="1"/>
            </p:cNvSpPr>
            <p:nvPr/>
          </p:nvSpPr>
          <p:spPr bwMode="auto">
            <a:xfrm>
              <a:off x="264" y="2981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5" name="Line 35"/>
            <p:cNvSpPr>
              <a:spLocks noChangeShapeType="1"/>
            </p:cNvSpPr>
            <p:nvPr/>
          </p:nvSpPr>
          <p:spPr bwMode="auto">
            <a:xfrm>
              <a:off x="264" y="2694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Line 36"/>
            <p:cNvSpPr>
              <a:spLocks noChangeShapeType="1"/>
            </p:cNvSpPr>
            <p:nvPr/>
          </p:nvSpPr>
          <p:spPr bwMode="auto">
            <a:xfrm>
              <a:off x="264" y="2698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7" name="Line 37"/>
            <p:cNvSpPr>
              <a:spLocks noChangeShapeType="1"/>
            </p:cNvSpPr>
            <p:nvPr/>
          </p:nvSpPr>
          <p:spPr bwMode="auto">
            <a:xfrm>
              <a:off x="264" y="2132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8" name="Line 38"/>
            <p:cNvSpPr>
              <a:spLocks noChangeShapeType="1"/>
            </p:cNvSpPr>
            <p:nvPr/>
          </p:nvSpPr>
          <p:spPr bwMode="auto">
            <a:xfrm>
              <a:off x="264" y="2136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" name="Line 39"/>
            <p:cNvSpPr>
              <a:spLocks noChangeShapeType="1"/>
            </p:cNvSpPr>
            <p:nvPr/>
          </p:nvSpPr>
          <p:spPr bwMode="auto">
            <a:xfrm>
              <a:off x="264" y="1853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" name="Line 40"/>
            <p:cNvSpPr>
              <a:spLocks noChangeShapeType="1"/>
            </p:cNvSpPr>
            <p:nvPr/>
          </p:nvSpPr>
          <p:spPr bwMode="auto">
            <a:xfrm>
              <a:off x="264" y="1858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" name="Line 41"/>
            <p:cNvSpPr>
              <a:spLocks noChangeShapeType="1"/>
            </p:cNvSpPr>
            <p:nvPr/>
          </p:nvSpPr>
          <p:spPr bwMode="auto">
            <a:xfrm>
              <a:off x="264" y="1570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" name="Line 42"/>
            <p:cNvSpPr>
              <a:spLocks noChangeShapeType="1"/>
            </p:cNvSpPr>
            <p:nvPr/>
          </p:nvSpPr>
          <p:spPr bwMode="auto">
            <a:xfrm>
              <a:off x="264" y="1574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" name="Line 43"/>
            <p:cNvSpPr>
              <a:spLocks noChangeShapeType="1"/>
            </p:cNvSpPr>
            <p:nvPr/>
          </p:nvSpPr>
          <p:spPr bwMode="auto">
            <a:xfrm>
              <a:off x="264" y="1291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4" name="Line 44"/>
            <p:cNvSpPr>
              <a:spLocks noChangeShapeType="1"/>
            </p:cNvSpPr>
            <p:nvPr/>
          </p:nvSpPr>
          <p:spPr bwMode="auto">
            <a:xfrm>
              <a:off x="264" y="1296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5" name="Line 45"/>
            <p:cNvSpPr>
              <a:spLocks noChangeShapeType="1"/>
            </p:cNvSpPr>
            <p:nvPr/>
          </p:nvSpPr>
          <p:spPr bwMode="auto">
            <a:xfrm>
              <a:off x="264" y="1008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6" name="Line 46"/>
            <p:cNvSpPr>
              <a:spLocks noChangeShapeType="1"/>
            </p:cNvSpPr>
            <p:nvPr/>
          </p:nvSpPr>
          <p:spPr bwMode="auto">
            <a:xfrm>
              <a:off x="264" y="1013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7" name="Line 47"/>
            <p:cNvSpPr>
              <a:spLocks noChangeShapeType="1"/>
            </p:cNvSpPr>
            <p:nvPr/>
          </p:nvSpPr>
          <p:spPr bwMode="auto">
            <a:xfrm>
              <a:off x="264" y="2411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8" name="Line 48"/>
            <p:cNvSpPr>
              <a:spLocks noChangeShapeType="1"/>
            </p:cNvSpPr>
            <p:nvPr/>
          </p:nvSpPr>
          <p:spPr bwMode="auto">
            <a:xfrm>
              <a:off x="264" y="2415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9" name="Line 49"/>
            <p:cNvSpPr>
              <a:spLocks noChangeShapeType="1"/>
            </p:cNvSpPr>
            <p:nvPr/>
          </p:nvSpPr>
          <p:spPr bwMode="auto">
            <a:xfrm>
              <a:off x="264" y="2420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0" name="Line 50"/>
            <p:cNvSpPr>
              <a:spLocks noChangeShapeType="1"/>
            </p:cNvSpPr>
            <p:nvPr/>
          </p:nvSpPr>
          <p:spPr bwMode="auto">
            <a:xfrm>
              <a:off x="264" y="2424"/>
              <a:ext cx="3040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1" name="Rectangle 51"/>
            <p:cNvSpPr>
              <a:spLocks noChangeArrowheads="1"/>
            </p:cNvSpPr>
            <p:nvPr/>
          </p:nvSpPr>
          <p:spPr bwMode="auto">
            <a:xfrm>
              <a:off x="3189" y="2208"/>
              <a:ext cx="100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3247" y="2362"/>
              <a:ext cx="50" cy="115"/>
            </a:xfrm>
            <a:custGeom>
              <a:avLst/>
              <a:gdLst>
                <a:gd name="T0" fmla="*/ 0 w 50"/>
                <a:gd name="T1" fmla="*/ 0 h 115"/>
                <a:gd name="T2" fmla="*/ 50 w 50"/>
                <a:gd name="T3" fmla="*/ 58 h 115"/>
                <a:gd name="T4" fmla="*/ 0 w 50"/>
                <a:gd name="T5" fmla="*/ 115 h 115"/>
                <a:gd name="T6" fmla="*/ 0 w 50"/>
                <a:gd name="T7" fmla="*/ 0 h 1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"/>
                <a:gd name="T13" fmla="*/ 0 h 115"/>
                <a:gd name="T14" fmla="*/ 50 w 50"/>
                <a:gd name="T15" fmla="*/ 115 h 1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" h="115">
                  <a:moveTo>
                    <a:pt x="0" y="0"/>
                  </a:moveTo>
                  <a:lnTo>
                    <a:pt x="50" y="58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" name="Line 53"/>
            <p:cNvSpPr>
              <a:spLocks noChangeShapeType="1"/>
            </p:cNvSpPr>
            <p:nvPr/>
          </p:nvSpPr>
          <p:spPr bwMode="auto">
            <a:xfrm flipV="1">
              <a:off x="1774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4" name="Line 54"/>
            <p:cNvSpPr>
              <a:spLocks noChangeShapeType="1"/>
            </p:cNvSpPr>
            <p:nvPr/>
          </p:nvSpPr>
          <p:spPr bwMode="auto">
            <a:xfrm flipV="1">
              <a:off x="1778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5" name="Line 55"/>
            <p:cNvSpPr>
              <a:spLocks noChangeShapeType="1"/>
            </p:cNvSpPr>
            <p:nvPr/>
          </p:nvSpPr>
          <p:spPr bwMode="auto">
            <a:xfrm flipV="1">
              <a:off x="1782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6" name="Line 56"/>
            <p:cNvSpPr>
              <a:spLocks noChangeShapeType="1"/>
            </p:cNvSpPr>
            <p:nvPr/>
          </p:nvSpPr>
          <p:spPr bwMode="auto">
            <a:xfrm flipV="1">
              <a:off x="1786" y="729"/>
              <a:ext cx="1" cy="337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7" name="Rectangle 57"/>
            <p:cNvSpPr>
              <a:spLocks noChangeArrowheads="1"/>
            </p:cNvSpPr>
            <p:nvPr/>
          </p:nvSpPr>
          <p:spPr bwMode="auto">
            <a:xfrm>
              <a:off x="1844" y="721"/>
              <a:ext cx="100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1732" y="734"/>
              <a:ext cx="100" cy="57"/>
            </a:xfrm>
            <a:custGeom>
              <a:avLst/>
              <a:gdLst>
                <a:gd name="T0" fmla="*/ 0 w 100"/>
                <a:gd name="T1" fmla="*/ 57 h 57"/>
                <a:gd name="T2" fmla="*/ 50 w 100"/>
                <a:gd name="T3" fmla="*/ 0 h 57"/>
                <a:gd name="T4" fmla="*/ 100 w 100"/>
                <a:gd name="T5" fmla="*/ 57 h 57"/>
                <a:gd name="T6" fmla="*/ 0 w 100"/>
                <a:gd name="T7" fmla="*/ 57 h 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0"/>
                <a:gd name="T13" fmla="*/ 0 h 57"/>
                <a:gd name="T14" fmla="*/ 100 w 100"/>
                <a:gd name="T15" fmla="*/ 57 h 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0" h="57">
                  <a:moveTo>
                    <a:pt x="0" y="57"/>
                  </a:moveTo>
                  <a:lnTo>
                    <a:pt x="50" y="0"/>
                  </a:lnTo>
                  <a:lnTo>
                    <a:pt x="10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9" name="Rectangle 59"/>
            <p:cNvSpPr>
              <a:spLocks noChangeArrowheads="1"/>
            </p:cNvSpPr>
            <p:nvPr/>
          </p:nvSpPr>
          <p:spPr bwMode="auto">
            <a:xfrm>
              <a:off x="260" y="729"/>
              <a:ext cx="3044" cy="3381"/>
            </a:xfrm>
            <a:prstGeom prst="rect">
              <a:avLst/>
            </a:prstGeom>
            <a:noFill/>
            <a:ln w="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0" name="Line 60"/>
            <p:cNvSpPr>
              <a:spLocks noChangeShapeType="1"/>
            </p:cNvSpPr>
            <p:nvPr/>
          </p:nvSpPr>
          <p:spPr bwMode="auto">
            <a:xfrm>
              <a:off x="517" y="2380"/>
              <a:ext cx="1" cy="8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" name="Rectangle 61"/>
            <p:cNvSpPr>
              <a:spLocks noChangeArrowheads="1"/>
            </p:cNvSpPr>
            <p:nvPr/>
          </p:nvSpPr>
          <p:spPr bwMode="auto">
            <a:xfrm>
              <a:off x="452" y="2464"/>
              <a:ext cx="196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ourier New" pitchFamily="49" charset="0"/>
                </a:rPr>
                <a:t>-5</a:t>
              </a:r>
              <a:endParaRPr lang="en-US"/>
            </a:p>
          </p:txBody>
        </p:sp>
        <p:sp>
          <p:nvSpPr>
            <p:cNvPr id="62" name="Rectangle 62"/>
            <p:cNvSpPr>
              <a:spLocks noChangeArrowheads="1"/>
            </p:cNvSpPr>
            <p:nvPr/>
          </p:nvSpPr>
          <p:spPr bwMode="auto">
            <a:xfrm>
              <a:off x="1797" y="2464"/>
              <a:ext cx="13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63" name="Line 63"/>
            <p:cNvSpPr>
              <a:spLocks noChangeShapeType="1"/>
            </p:cNvSpPr>
            <p:nvPr/>
          </p:nvSpPr>
          <p:spPr bwMode="auto">
            <a:xfrm>
              <a:off x="3047" y="2380"/>
              <a:ext cx="1" cy="8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4" name="Rectangle 64"/>
            <p:cNvSpPr>
              <a:spLocks noChangeArrowheads="1"/>
            </p:cNvSpPr>
            <p:nvPr/>
          </p:nvSpPr>
          <p:spPr bwMode="auto">
            <a:xfrm>
              <a:off x="3051" y="2464"/>
              <a:ext cx="13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65" name="Rectangle 65"/>
            <p:cNvSpPr>
              <a:spLocks noChangeArrowheads="1"/>
            </p:cNvSpPr>
            <p:nvPr/>
          </p:nvSpPr>
          <p:spPr bwMode="auto">
            <a:xfrm>
              <a:off x="1613" y="3751"/>
              <a:ext cx="196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ourier New" pitchFamily="49" charset="0"/>
                </a:rPr>
                <a:t>-5</a:t>
              </a:r>
              <a:endParaRPr lang="en-US"/>
            </a:p>
          </p:txBody>
        </p:sp>
        <p:sp>
          <p:nvSpPr>
            <p:cNvPr id="66" name="Line 66"/>
            <p:cNvSpPr>
              <a:spLocks noChangeShapeType="1"/>
            </p:cNvSpPr>
            <p:nvPr/>
          </p:nvSpPr>
          <p:spPr bwMode="auto">
            <a:xfrm>
              <a:off x="1747" y="3822"/>
              <a:ext cx="7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7" name="Rectangle 67"/>
            <p:cNvSpPr>
              <a:spLocks noChangeArrowheads="1"/>
            </p:cNvSpPr>
            <p:nvPr/>
          </p:nvSpPr>
          <p:spPr bwMode="auto">
            <a:xfrm>
              <a:off x="1678" y="942"/>
              <a:ext cx="13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68" name="Line 68"/>
            <p:cNvSpPr>
              <a:spLocks noChangeShapeType="1"/>
            </p:cNvSpPr>
            <p:nvPr/>
          </p:nvSpPr>
          <p:spPr bwMode="auto">
            <a:xfrm>
              <a:off x="1747" y="1013"/>
              <a:ext cx="7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9" name="Rectangle 76"/>
            <p:cNvSpPr>
              <a:spLocks noChangeArrowheads="1"/>
            </p:cNvSpPr>
            <p:nvPr/>
          </p:nvSpPr>
          <p:spPr bwMode="auto">
            <a:xfrm>
              <a:off x="260" y="729"/>
              <a:ext cx="3044" cy="3381"/>
            </a:xfrm>
            <a:prstGeom prst="rect">
              <a:avLst/>
            </a:prstGeom>
            <a:noFill/>
            <a:ln w="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70" name="Group 89"/>
          <p:cNvGrpSpPr>
            <a:grpSpLocks/>
          </p:cNvGrpSpPr>
          <p:nvPr/>
        </p:nvGrpSpPr>
        <p:grpSpPr bwMode="auto">
          <a:xfrm>
            <a:off x="1428750" y="1028700"/>
            <a:ext cx="1733550" cy="2081213"/>
            <a:chOff x="1028700" y="1144588"/>
            <a:chExt cx="3600450" cy="4479925"/>
          </a:xfrm>
        </p:grpSpPr>
        <p:sp>
          <p:nvSpPr>
            <p:cNvPr id="71" name="Freeform 75"/>
            <p:cNvSpPr>
              <a:spLocks/>
            </p:cNvSpPr>
            <p:nvPr/>
          </p:nvSpPr>
          <p:spPr bwMode="auto">
            <a:xfrm>
              <a:off x="1101725" y="1144588"/>
              <a:ext cx="3527425" cy="4479925"/>
            </a:xfrm>
            <a:custGeom>
              <a:avLst/>
              <a:gdLst>
                <a:gd name="T0" fmla="*/ 2147483647 w 578"/>
                <a:gd name="T1" fmla="*/ 2147483647 h 638"/>
                <a:gd name="T2" fmla="*/ 2147483647 w 578"/>
                <a:gd name="T3" fmla="*/ 2147483647 h 638"/>
                <a:gd name="T4" fmla="*/ 2147483647 w 578"/>
                <a:gd name="T5" fmla="*/ 2147483647 h 638"/>
                <a:gd name="T6" fmla="*/ 2147483647 w 578"/>
                <a:gd name="T7" fmla="*/ 2147483647 h 638"/>
                <a:gd name="T8" fmla="*/ 2147483647 w 578"/>
                <a:gd name="T9" fmla="*/ 2147483647 h 638"/>
                <a:gd name="T10" fmla="*/ 2147483647 w 578"/>
                <a:gd name="T11" fmla="*/ 2147483647 h 638"/>
                <a:gd name="T12" fmla="*/ 2147483647 w 578"/>
                <a:gd name="T13" fmla="*/ 2147483647 h 638"/>
                <a:gd name="T14" fmla="*/ 2147483647 w 578"/>
                <a:gd name="T15" fmla="*/ 2147483647 h 638"/>
                <a:gd name="T16" fmla="*/ 2147483647 w 578"/>
                <a:gd name="T17" fmla="*/ 2147483647 h 638"/>
                <a:gd name="T18" fmla="*/ 2147483647 w 578"/>
                <a:gd name="T19" fmla="*/ 2147483647 h 638"/>
                <a:gd name="T20" fmla="*/ 2147483647 w 578"/>
                <a:gd name="T21" fmla="*/ 2147483647 h 638"/>
                <a:gd name="T22" fmla="*/ 2147483647 w 578"/>
                <a:gd name="T23" fmla="*/ 2147483647 h 638"/>
                <a:gd name="T24" fmla="*/ 2147483647 w 578"/>
                <a:gd name="T25" fmla="*/ 2147483647 h 638"/>
                <a:gd name="T26" fmla="*/ 2147483647 w 578"/>
                <a:gd name="T27" fmla="*/ 2147483647 h 638"/>
                <a:gd name="T28" fmla="*/ 2147483647 w 578"/>
                <a:gd name="T29" fmla="*/ 2147483647 h 638"/>
                <a:gd name="T30" fmla="*/ 2147483647 w 578"/>
                <a:gd name="T31" fmla="*/ 2147483647 h 638"/>
                <a:gd name="T32" fmla="*/ 2147483647 w 578"/>
                <a:gd name="T33" fmla="*/ 2147483647 h 638"/>
                <a:gd name="T34" fmla="*/ 2147483647 w 578"/>
                <a:gd name="T35" fmla="*/ 2147483647 h 638"/>
                <a:gd name="T36" fmla="*/ 2147483647 w 578"/>
                <a:gd name="T37" fmla="*/ 2147483647 h 638"/>
                <a:gd name="T38" fmla="*/ 2147483647 w 578"/>
                <a:gd name="T39" fmla="*/ 2147483647 h 638"/>
                <a:gd name="T40" fmla="*/ 2147483647 w 578"/>
                <a:gd name="T41" fmla="*/ 2147483647 h 638"/>
                <a:gd name="T42" fmla="*/ 2147483647 w 578"/>
                <a:gd name="T43" fmla="*/ 2147483647 h 638"/>
                <a:gd name="T44" fmla="*/ 2147483647 w 578"/>
                <a:gd name="T45" fmla="*/ 2147483647 h 638"/>
                <a:gd name="T46" fmla="*/ 2147483647 w 578"/>
                <a:gd name="T47" fmla="*/ 2147483647 h 638"/>
                <a:gd name="T48" fmla="*/ 2147483647 w 578"/>
                <a:gd name="T49" fmla="*/ 2147483647 h 638"/>
                <a:gd name="T50" fmla="*/ 2147483647 w 578"/>
                <a:gd name="T51" fmla="*/ 2147483647 h 638"/>
                <a:gd name="T52" fmla="*/ 2147483647 w 578"/>
                <a:gd name="T53" fmla="*/ 2147483647 h 638"/>
                <a:gd name="T54" fmla="*/ 2147483647 w 578"/>
                <a:gd name="T55" fmla="*/ 2147483647 h 638"/>
                <a:gd name="T56" fmla="*/ 2147483647 w 578"/>
                <a:gd name="T57" fmla="*/ 2147483647 h 638"/>
                <a:gd name="T58" fmla="*/ 2147483647 w 578"/>
                <a:gd name="T59" fmla="*/ 2147483647 h 638"/>
                <a:gd name="T60" fmla="*/ 2147483647 w 578"/>
                <a:gd name="T61" fmla="*/ 2147483647 h 638"/>
                <a:gd name="T62" fmla="*/ 2147483647 w 578"/>
                <a:gd name="T63" fmla="*/ 2147483647 h 638"/>
                <a:gd name="T64" fmla="*/ 2147483647 w 578"/>
                <a:gd name="T65" fmla="*/ 2147483647 h 638"/>
                <a:gd name="T66" fmla="*/ 2147483647 w 578"/>
                <a:gd name="T67" fmla="*/ 2147483647 h 638"/>
                <a:gd name="T68" fmla="*/ 2147483647 w 578"/>
                <a:gd name="T69" fmla="*/ 2147483647 h 638"/>
                <a:gd name="T70" fmla="*/ 2147483647 w 578"/>
                <a:gd name="T71" fmla="*/ 2147483647 h 638"/>
                <a:gd name="T72" fmla="*/ 2147483647 w 578"/>
                <a:gd name="T73" fmla="*/ 2147483647 h 638"/>
                <a:gd name="T74" fmla="*/ 2147483647 w 578"/>
                <a:gd name="T75" fmla="*/ 2147483647 h 638"/>
                <a:gd name="T76" fmla="*/ 2147483647 w 578"/>
                <a:gd name="T77" fmla="*/ 2147483647 h 638"/>
                <a:gd name="T78" fmla="*/ 2147483647 w 578"/>
                <a:gd name="T79" fmla="*/ 2147483647 h 638"/>
                <a:gd name="T80" fmla="*/ 2147483647 w 578"/>
                <a:gd name="T81" fmla="*/ 2147483647 h 638"/>
                <a:gd name="T82" fmla="*/ 2147483647 w 578"/>
                <a:gd name="T83" fmla="*/ 2147483647 h 638"/>
                <a:gd name="T84" fmla="*/ 2147483647 w 578"/>
                <a:gd name="T85" fmla="*/ 2147483647 h 638"/>
                <a:gd name="T86" fmla="*/ 2147483647 w 578"/>
                <a:gd name="T87" fmla="*/ 2147483647 h 638"/>
                <a:gd name="T88" fmla="*/ 2147483647 w 578"/>
                <a:gd name="T89" fmla="*/ 2147483647 h 638"/>
                <a:gd name="T90" fmla="*/ 2147483647 w 578"/>
                <a:gd name="T91" fmla="*/ 2147483647 h 638"/>
                <a:gd name="T92" fmla="*/ 2147483647 w 578"/>
                <a:gd name="T93" fmla="*/ 2147483647 h 638"/>
                <a:gd name="T94" fmla="*/ 2147483647 w 578"/>
                <a:gd name="T95" fmla="*/ 2147483647 h 638"/>
                <a:gd name="T96" fmla="*/ 2147483647 w 578"/>
                <a:gd name="T97" fmla="*/ 2147483647 h 638"/>
                <a:gd name="T98" fmla="*/ 2147483647 w 578"/>
                <a:gd name="T99" fmla="*/ 2147483647 h 638"/>
                <a:gd name="T100" fmla="*/ 2147483647 w 578"/>
                <a:gd name="T101" fmla="*/ 2147483647 h 638"/>
                <a:gd name="T102" fmla="*/ 2147483647 w 578"/>
                <a:gd name="T103" fmla="*/ 2147483647 h 638"/>
                <a:gd name="T104" fmla="*/ 2147483647 w 578"/>
                <a:gd name="T105" fmla="*/ 2147483647 h 638"/>
                <a:gd name="T106" fmla="*/ 2147483647 w 578"/>
                <a:gd name="T107" fmla="*/ 2147483647 h 638"/>
                <a:gd name="T108" fmla="*/ 2147483647 w 578"/>
                <a:gd name="T109" fmla="*/ 2147483647 h 638"/>
                <a:gd name="T110" fmla="*/ 2147483647 w 578"/>
                <a:gd name="T111" fmla="*/ 2147483647 h 638"/>
                <a:gd name="T112" fmla="*/ 2147483647 w 578"/>
                <a:gd name="T113" fmla="*/ 2147483647 h 638"/>
                <a:gd name="T114" fmla="*/ 2147483647 w 578"/>
                <a:gd name="T115" fmla="*/ 0 h 63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78"/>
                <a:gd name="T175" fmla="*/ 0 h 638"/>
                <a:gd name="T176" fmla="*/ 578 w 578"/>
                <a:gd name="T177" fmla="*/ 638 h 63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78" h="638">
                  <a:moveTo>
                    <a:pt x="0" y="51"/>
                  </a:moveTo>
                  <a:lnTo>
                    <a:pt x="2" y="60"/>
                  </a:lnTo>
                  <a:lnTo>
                    <a:pt x="4" y="68"/>
                  </a:lnTo>
                  <a:lnTo>
                    <a:pt x="6" y="76"/>
                  </a:lnTo>
                  <a:lnTo>
                    <a:pt x="8" y="84"/>
                  </a:lnTo>
                  <a:lnTo>
                    <a:pt x="10" y="92"/>
                  </a:lnTo>
                  <a:lnTo>
                    <a:pt x="12" y="100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18" y="124"/>
                  </a:lnTo>
                  <a:lnTo>
                    <a:pt x="20" y="131"/>
                  </a:lnTo>
                  <a:lnTo>
                    <a:pt x="22" y="139"/>
                  </a:lnTo>
                  <a:lnTo>
                    <a:pt x="24" y="147"/>
                  </a:lnTo>
                  <a:lnTo>
                    <a:pt x="26" y="154"/>
                  </a:lnTo>
                  <a:lnTo>
                    <a:pt x="28" y="162"/>
                  </a:lnTo>
                  <a:lnTo>
                    <a:pt x="30" y="169"/>
                  </a:lnTo>
                  <a:lnTo>
                    <a:pt x="32" y="176"/>
                  </a:lnTo>
                  <a:lnTo>
                    <a:pt x="34" y="184"/>
                  </a:lnTo>
                  <a:lnTo>
                    <a:pt x="36" y="191"/>
                  </a:lnTo>
                  <a:lnTo>
                    <a:pt x="38" y="198"/>
                  </a:lnTo>
                  <a:lnTo>
                    <a:pt x="40" y="205"/>
                  </a:lnTo>
                  <a:lnTo>
                    <a:pt x="42" y="213"/>
                  </a:lnTo>
                  <a:lnTo>
                    <a:pt x="44" y="220"/>
                  </a:lnTo>
                  <a:lnTo>
                    <a:pt x="46" y="227"/>
                  </a:lnTo>
                  <a:lnTo>
                    <a:pt x="48" y="233"/>
                  </a:lnTo>
                  <a:lnTo>
                    <a:pt x="50" y="240"/>
                  </a:lnTo>
                  <a:lnTo>
                    <a:pt x="52" y="247"/>
                  </a:lnTo>
                  <a:lnTo>
                    <a:pt x="54" y="254"/>
                  </a:lnTo>
                  <a:lnTo>
                    <a:pt x="56" y="261"/>
                  </a:lnTo>
                  <a:lnTo>
                    <a:pt x="58" y="267"/>
                  </a:lnTo>
                  <a:lnTo>
                    <a:pt x="60" y="274"/>
                  </a:lnTo>
                  <a:lnTo>
                    <a:pt x="62" y="280"/>
                  </a:lnTo>
                  <a:lnTo>
                    <a:pt x="64" y="287"/>
                  </a:lnTo>
                  <a:lnTo>
                    <a:pt x="66" y="293"/>
                  </a:lnTo>
                  <a:lnTo>
                    <a:pt x="68" y="299"/>
                  </a:lnTo>
                  <a:lnTo>
                    <a:pt x="70" y="306"/>
                  </a:lnTo>
                  <a:lnTo>
                    <a:pt x="72" y="312"/>
                  </a:lnTo>
                  <a:lnTo>
                    <a:pt x="74" y="318"/>
                  </a:lnTo>
                  <a:lnTo>
                    <a:pt x="76" y="324"/>
                  </a:lnTo>
                  <a:lnTo>
                    <a:pt x="78" y="330"/>
                  </a:lnTo>
                  <a:lnTo>
                    <a:pt x="80" y="336"/>
                  </a:lnTo>
                  <a:lnTo>
                    <a:pt x="82" y="342"/>
                  </a:lnTo>
                  <a:lnTo>
                    <a:pt x="84" y="348"/>
                  </a:lnTo>
                  <a:lnTo>
                    <a:pt x="86" y="354"/>
                  </a:lnTo>
                  <a:lnTo>
                    <a:pt x="88" y="359"/>
                  </a:lnTo>
                  <a:lnTo>
                    <a:pt x="90" y="365"/>
                  </a:lnTo>
                  <a:lnTo>
                    <a:pt x="92" y="371"/>
                  </a:lnTo>
                  <a:lnTo>
                    <a:pt x="94" y="376"/>
                  </a:lnTo>
                  <a:lnTo>
                    <a:pt x="96" y="382"/>
                  </a:lnTo>
                  <a:lnTo>
                    <a:pt x="98" y="387"/>
                  </a:lnTo>
                  <a:lnTo>
                    <a:pt x="100" y="393"/>
                  </a:lnTo>
                  <a:lnTo>
                    <a:pt x="102" y="398"/>
                  </a:lnTo>
                  <a:lnTo>
                    <a:pt x="104" y="403"/>
                  </a:lnTo>
                  <a:lnTo>
                    <a:pt x="106" y="408"/>
                  </a:lnTo>
                  <a:lnTo>
                    <a:pt x="108" y="414"/>
                  </a:lnTo>
                  <a:lnTo>
                    <a:pt x="110" y="419"/>
                  </a:lnTo>
                  <a:lnTo>
                    <a:pt x="112" y="424"/>
                  </a:lnTo>
                  <a:lnTo>
                    <a:pt x="114" y="429"/>
                  </a:lnTo>
                  <a:lnTo>
                    <a:pt x="116" y="434"/>
                  </a:lnTo>
                  <a:lnTo>
                    <a:pt x="118" y="439"/>
                  </a:lnTo>
                  <a:lnTo>
                    <a:pt x="120" y="443"/>
                  </a:lnTo>
                  <a:lnTo>
                    <a:pt x="122" y="448"/>
                  </a:lnTo>
                  <a:lnTo>
                    <a:pt x="124" y="453"/>
                  </a:lnTo>
                  <a:lnTo>
                    <a:pt x="126" y="457"/>
                  </a:lnTo>
                  <a:lnTo>
                    <a:pt x="128" y="462"/>
                  </a:lnTo>
                  <a:lnTo>
                    <a:pt x="130" y="467"/>
                  </a:lnTo>
                  <a:lnTo>
                    <a:pt x="132" y="471"/>
                  </a:lnTo>
                  <a:lnTo>
                    <a:pt x="134" y="475"/>
                  </a:lnTo>
                  <a:lnTo>
                    <a:pt x="136" y="480"/>
                  </a:lnTo>
                  <a:lnTo>
                    <a:pt x="138" y="484"/>
                  </a:lnTo>
                  <a:lnTo>
                    <a:pt x="140" y="488"/>
                  </a:lnTo>
                  <a:lnTo>
                    <a:pt x="142" y="492"/>
                  </a:lnTo>
                  <a:lnTo>
                    <a:pt x="144" y="496"/>
                  </a:lnTo>
                  <a:lnTo>
                    <a:pt x="146" y="501"/>
                  </a:lnTo>
                  <a:lnTo>
                    <a:pt x="148" y="504"/>
                  </a:lnTo>
                  <a:lnTo>
                    <a:pt x="150" y="508"/>
                  </a:lnTo>
                  <a:lnTo>
                    <a:pt x="152" y="512"/>
                  </a:lnTo>
                  <a:lnTo>
                    <a:pt x="154" y="516"/>
                  </a:lnTo>
                  <a:lnTo>
                    <a:pt x="156" y="520"/>
                  </a:lnTo>
                  <a:lnTo>
                    <a:pt x="158" y="524"/>
                  </a:lnTo>
                  <a:lnTo>
                    <a:pt x="160" y="527"/>
                  </a:lnTo>
                  <a:lnTo>
                    <a:pt x="162" y="531"/>
                  </a:lnTo>
                  <a:lnTo>
                    <a:pt x="164" y="534"/>
                  </a:lnTo>
                  <a:lnTo>
                    <a:pt x="166" y="538"/>
                  </a:lnTo>
                  <a:lnTo>
                    <a:pt x="168" y="541"/>
                  </a:lnTo>
                  <a:lnTo>
                    <a:pt x="170" y="544"/>
                  </a:lnTo>
                  <a:lnTo>
                    <a:pt x="172" y="548"/>
                  </a:lnTo>
                  <a:lnTo>
                    <a:pt x="174" y="551"/>
                  </a:lnTo>
                  <a:lnTo>
                    <a:pt x="176" y="554"/>
                  </a:lnTo>
                  <a:lnTo>
                    <a:pt x="178" y="557"/>
                  </a:lnTo>
                  <a:lnTo>
                    <a:pt x="180" y="560"/>
                  </a:lnTo>
                  <a:lnTo>
                    <a:pt x="182" y="563"/>
                  </a:lnTo>
                  <a:lnTo>
                    <a:pt x="184" y="566"/>
                  </a:lnTo>
                  <a:lnTo>
                    <a:pt x="186" y="569"/>
                  </a:lnTo>
                  <a:lnTo>
                    <a:pt x="188" y="572"/>
                  </a:lnTo>
                  <a:lnTo>
                    <a:pt x="190" y="575"/>
                  </a:lnTo>
                  <a:lnTo>
                    <a:pt x="192" y="577"/>
                  </a:lnTo>
                  <a:lnTo>
                    <a:pt x="194" y="580"/>
                  </a:lnTo>
                  <a:lnTo>
                    <a:pt x="196" y="583"/>
                  </a:lnTo>
                  <a:lnTo>
                    <a:pt x="198" y="585"/>
                  </a:lnTo>
                  <a:lnTo>
                    <a:pt x="200" y="588"/>
                  </a:lnTo>
                  <a:lnTo>
                    <a:pt x="202" y="590"/>
                  </a:lnTo>
                  <a:lnTo>
                    <a:pt x="204" y="592"/>
                  </a:lnTo>
                  <a:lnTo>
                    <a:pt x="206" y="595"/>
                  </a:lnTo>
                  <a:lnTo>
                    <a:pt x="208" y="597"/>
                  </a:lnTo>
                  <a:lnTo>
                    <a:pt x="210" y="599"/>
                  </a:lnTo>
                  <a:lnTo>
                    <a:pt x="212" y="601"/>
                  </a:lnTo>
                  <a:lnTo>
                    <a:pt x="214" y="603"/>
                  </a:lnTo>
                  <a:lnTo>
                    <a:pt x="216" y="605"/>
                  </a:lnTo>
                  <a:lnTo>
                    <a:pt x="218" y="607"/>
                  </a:lnTo>
                  <a:lnTo>
                    <a:pt x="220" y="609"/>
                  </a:lnTo>
                  <a:lnTo>
                    <a:pt x="222" y="611"/>
                  </a:lnTo>
                  <a:lnTo>
                    <a:pt x="224" y="612"/>
                  </a:lnTo>
                  <a:lnTo>
                    <a:pt x="226" y="614"/>
                  </a:lnTo>
                  <a:lnTo>
                    <a:pt x="228" y="616"/>
                  </a:lnTo>
                  <a:lnTo>
                    <a:pt x="230" y="617"/>
                  </a:lnTo>
                  <a:lnTo>
                    <a:pt x="232" y="619"/>
                  </a:lnTo>
                  <a:lnTo>
                    <a:pt x="234" y="620"/>
                  </a:lnTo>
                  <a:lnTo>
                    <a:pt x="236" y="622"/>
                  </a:lnTo>
                  <a:lnTo>
                    <a:pt x="238" y="623"/>
                  </a:lnTo>
                  <a:lnTo>
                    <a:pt x="240" y="624"/>
                  </a:lnTo>
                  <a:lnTo>
                    <a:pt x="242" y="626"/>
                  </a:lnTo>
                  <a:lnTo>
                    <a:pt x="244" y="627"/>
                  </a:lnTo>
                  <a:lnTo>
                    <a:pt x="246" y="628"/>
                  </a:lnTo>
                  <a:lnTo>
                    <a:pt x="248" y="629"/>
                  </a:lnTo>
                  <a:lnTo>
                    <a:pt x="250" y="630"/>
                  </a:lnTo>
                  <a:lnTo>
                    <a:pt x="252" y="631"/>
                  </a:lnTo>
                  <a:lnTo>
                    <a:pt x="254" y="632"/>
                  </a:lnTo>
                  <a:lnTo>
                    <a:pt x="256" y="633"/>
                  </a:lnTo>
                  <a:lnTo>
                    <a:pt x="258" y="633"/>
                  </a:lnTo>
                  <a:lnTo>
                    <a:pt x="260" y="634"/>
                  </a:lnTo>
                  <a:lnTo>
                    <a:pt x="262" y="635"/>
                  </a:lnTo>
                  <a:lnTo>
                    <a:pt x="264" y="635"/>
                  </a:lnTo>
                  <a:lnTo>
                    <a:pt x="266" y="636"/>
                  </a:lnTo>
                  <a:lnTo>
                    <a:pt x="268" y="636"/>
                  </a:lnTo>
                  <a:lnTo>
                    <a:pt x="270" y="637"/>
                  </a:lnTo>
                  <a:lnTo>
                    <a:pt x="272" y="637"/>
                  </a:lnTo>
                  <a:lnTo>
                    <a:pt x="274" y="637"/>
                  </a:lnTo>
                  <a:lnTo>
                    <a:pt x="276" y="638"/>
                  </a:lnTo>
                  <a:lnTo>
                    <a:pt x="278" y="638"/>
                  </a:lnTo>
                  <a:lnTo>
                    <a:pt x="280" y="638"/>
                  </a:lnTo>
                  <a:lnTo>
                    <a:pt x="282" y="638"/>
                  </a:lnTo>
                  <a:lnTo>
                    <a:pt x="284" y="638"/>
                  </a:lnTo>
                  <a:lnTo>
                    <a:pt x="286" y="638"/>
                  </a:lnTo>
                  <a:lnTo>
                    <a:pt x="288" y="638"/>
                  </a:lnTo>
                  <a:lnTo>
                    <a:pt x="290" y="638"/>
                  </a:lnTo>
                  <a:lnTo>
                    <a:pt x="292" y="637"/>
                  </a:lnTo>
                  <a:lnTo>
                    <a:pt x="294" y="637"/>
                  </a:lnTo>
                  <a:lnTo>
                    <a:pt x="296" y="637"/>
                  </a:lnTo>
                  <a:lnTo>
                    <a:pt x="298" y="636"/>
                  </a:lnTo>
                  <a:lnTo>
                    <a:pt x="300" y="636"/>
                  </a:lnTo>
                  <a:lnTo>
                    <a:pt x="302" y="635"/>
                  </a:lnTo>
                  <a:lnTo>
                    <a:pt x="304" y="635"/>
                  </a:lnTo>
                  <a:lnTo>
                    <a:pt x="306" y="634"/>
                  </a:lnTo>
                  <a:lnTo>
                    <a:pt x="308" y="633"/>
                  </a:lnTo>
                  <a:lnTo>
                    <a:pt x="310" y="633"/>
                  </a:lnTo>
                  <a:lnTo>
                    <a:pt x="312" y="632"/>
                  </a:lnTo>
                  <a:lnTo>
                    <a:pt x="314" y="631"/>
                  </a:lnTo>
                  <a:lnTo>
                    <a:pt x="316" y="630"/>
                  </a:lnTo>
                  <a:lnTo>
                    <a:pt x="318" y="629"/>
                  </a:lnTo>
                  <a:lnTo>
                    <a:pt x="320" y="628"/>
                  </a:lnTo>
                  <a:lnTo>
                    <a:pt x="322" y="627"/>
                  </a:lnTo>
                  <a:lnTo>
                    <a:pt x="324" y="626"/>
                  </a:lnTo>
                  <a:lnTo>
                    <a:pt x="326" y="624"/>
                  </a:lnTo>
                  <a:lnTo>
                    <a:pt x="328" y="623"/>
                  </a:lnTo>
                  <a:lnTo>
                    <a:pt x="330" y="622"/>
                  </a:lnTo>
                  <a:lnTo>
                    <a:pt x="332" y="620"/>
                  </a:lnTo>
                  <a:lnTo>
                    <a:pt x="334" y="619"/>
                  </a:lnTo>
                  <a:lnTo>
                    <a:pt x="336" y="617"/>
                  </a:lnTo>
                  <a:lnTo>
                    <a:pt x="338" y="616"/>
                  </a:lnTo>
                  <a:lnTo>
                    <a:pt x="340" y="614"/>
                  </a:lnTo>
                  <a:lnTo>
                    <a:pt x="342" y="612"/>
                  </a:lnTo>
                  <a:lnTo>
                    <a:pt x="344" y="611"/>
                  </a:lnTo>
                  <a:lnTo>
                    <a:pt x="346" y="609"/>
                  </a:lnTo>
                  <a:lnTo>
                    <a:pt x="348" y="607"/>
                  </a:lnTo>
                  <a:lnTo>
                    <a:pt x="350" y="605"/>
                  </a:lnTo>
                  <a:lnTo>
                    <a:pt x="352" y="603"/>
                  </a:lnTo>
                  <a:lnTo>
                    <a:pt x="354" y="601"/>
                  </a:lnTo>
                  <a:lnTo>
                    <a:pt x="356" y="599"/>
                  </a:lnTo>
                  <a:lnTo>
                    <a:pt x="358" y="597"/>
                  </a:lnTo>
                  <a:lnTo>
                    <a:pt x="360" y="595"/>
                  </a:lnTo>
                  <a:lnTo>
                    <a:pt x="362" y="592"/>
                  </a:lnTo>
                  <a:lnTo>
                    <a:pt x="364" y="590"/>
                  </a:lnTo>
                  <a:lnTo>
                    <a:pt x="366" y="588"/>
                  </a:lnTo>
                  <a:lnTo>
                    <a:pt x="368" y="585"/>
                  </a:lnTo>
                  <a:lnTo>
                    <a:pt x="370" y="583"/>
                  </a:lnTo>
                  <a:lnTo>
                    <a:pt x="372" y="580"/>
                  </a:lnTo>
                  <a:lnTo>
                    <a:pt x="374" y="577"/>
                  </a:lnTo>
                  <a:lnTo>
                    <a:pt x="376" y="575"/>
                  </a:lnTo>
                  <a:lnTo>
                    <a:pt x="378" y="572"/>
                  </a:lnTo>
                  <a:lnTo>
                    <a:pt x="380" y="569"/>
                  </a:lnTo>
                  <a:lnTo>
                    <a:pt x="382" y="566"/>
                  </a:lnTo>
                  <a:lnTo>
                    <a:pt x="384" y="563"/>
                  </a:lnTo>
                  <a:lnTo>
                    <a:pt x="386" y="560"/>
                  </a:lnTo>
                  <a:lnTo>
                    <a:pt x="388" y="557"/>
                  </a:lnTo>
                  <a:lnTo>
                    <a:pt x="390" y="554"/>
                  </a:lnTo>
                  <a:lnTo>
                    <a:pt x="392" y="551"/>
                  </a:lnTo>
                  <a:lnTo>
                    <a:pt x="394" y="548"/>
                  </a:lnTo>
                  <a:lnTo>
                    <a:pt x="396" y="544"/>
                  </a:lnTo>
                  <a:lnTo>
                    <a:pt x="398" y="541"/>
                  </a:lnTo>
                  <a:lnTo>
                    <a:pt x="400" y="538"/>
                  </a:lnTo>
                  <a:lnTo>
                    <a:pt x="402" y="534"/>
                  </a:lnTo>
                  <a:lnTo>
                    <a:pt x="404" y="531"/>
                  </a:lnTo>
                  <a:lnTo>
                    <a:pt x="406" y="527"/>
                  </a:lnTo>
                  <a:lnTo>
                    <a:pt x="408" y="524"/>
                  </a:lnTo>
                  <a:lnTo>
                    <a:pt x="410" y="520"/>
                  </a:lnTo>
                  <a:lnTo>
                    <a:pt x="412" y="516"/>
                  </a:lnTo>
                  <a:lnTo>
                    <a:pt x="414" y="512"/>
                  </a:lnTo>
                  <a:lnTo>
                    <a:pt x="416" y="508"/>
                  </a:lnTo>
                  <a:lnTo>
                    <a:pt x="418" y="504"/>
                  </a:lnTo>
                  <a:lnTo>
                    <a:pt x="420" y="501"/>
                  </a:lnTo>
                  <a:lnTo>
                    <a:pt x="422" y="496"/>
                  </a:lnTo>
                  <a:lnTo>
                    <a:pt x="424" y="492"/>
                  </a:lnTo>
                  <a:lnTo>
                    <a:pt x="426" y="488"/>
                  </a:lnTo>
                  <a:lnTo>
                    <a:pt x="428" y="484"/>
                  </a:lnTo>
                  <a:lnTo>
                    <a:pt x="430" y="480"/>
                  </a:lnTo>
                  <a:lnTo>
                    <a:pt x="432" y="475"/>
                  </a:lnTo>
                  <a:lnTo>
                    <a:pt x="434" y="471"/>
                  </a:lnTo>
                  <a:lnTo>
                    <a:pt x="436" y="467"/>
                  </a:lnTo>
                  <a:lnTo>
                    <a:pt x="438" y="462"/>
                  </a:lnTo>
                  <a:lnTo>
                    <a:pt x="440" y="457"/>
                  </a:lnTo>
                  <a:lnTo>
                    <a:pt x="442" y="453"/>
                  </a:lnTo>
                  <a:lnTo>
                    <a:pt x="444" y="448"/>
                  </a:lnTo>
                  <a:lnTo>
                    <a:pt x="446" y="443"/>
                  </a:lnTo>
                  <a:lnTo>
                    <a:pt x="448" y="439"/>
                  </a:lnTo>
                  <a:lnTo>
                    <a:pt x="450" y="434"/>
                  </a:lnTo>
                  <a:lnTo>
                    <a:pt x="452" y="429"/>
                  </a:lnTo>
                  <a:lnTo>
                    <a:pt x="454" y="424"/>
                  </a:lnTo>
                  <a:lnTo>
                    <a:pt x="456" y="419"/>
                  </a:lnTo>
                  <a:lnTo>
                    <a:pt x="458" y="414"/>
                  </a:lnTo>
                  <a:lnTo>
                    <a:pt x="460" y="408"/>
                  </a:lnTo>
                  <a:lnTo>
                    <a:pt x="462" y="403"/>
                  </a:lnTo>
                  <a:lnTo>
                    <a:pt x="464" y="398"/>
                  </a:lnTo>
                  <a:lnTo>
                    <a:pt x="466" y="393"/>
                  </a:lnTo>
                  <a:lnTo>
                    <a:pt x="468" y="387"/>
                  </a:lnTo>
                  <a:lnTo>
                    <a:pt x="470" y="382"/>
                  </a:lnTo>
                  <a:lnTo>
                    <a:pt x="472" y="376"/>
                  </a:lnTo>
                  <a:lnTo>
                    <a:pt x="474" y="371"/>
                  </a:lnTo>
                  <a:lnTo>
                    <a:pt x="476" y="365"/>
                  </a:lnTo>
                  <a:lnTo>
                    <a:pt x="478" y="359"/>
                  </a:lnTo>
                  <a:lnTo>
                    <a:pt x="480" y="354"/>
                  </a:lnTo>
                  <a:lnTo>
                    <a:pt x="482" y="348"/>
                  </a:lnTo>
                  <a:lnTo>
                    <a:pt x="484" y="342"/>
                  </a:lnTo>
                  <a:lnTo>
                    <a:pt x="486" y="336"/>
                  </a:lnTo>
                  <a:lnTo>
                    <a:pt x="488" y="330"/>
                  </a:lnTo>
                  <a:lnTo>
                    <a:pt x="490" y="324"/>
                  </a:lnTo>
                  <a:lnTo>
                    <a:pt x="492" y="318"/>
                  </a:lnTo>
                  <a:lnTo>
                    <a:pt x="494" y="312"/>
                  </a:lnTo>
                  <a:lnTo>
                    <a:pt x="496" y="306"/>
                  </a:lnTo>
                  <a:lnTo>
                    <a:pt x="498" y="299"/>
                  </a:lnTo>
                  <a:lnTo>
                    <a:pt x="500" y="293"/>
                  </a:lnTo>
                  <a:lnTo>
                    <a:pt x="502" y="287"/>
                  </a:lnTo>
                  <a:lnTo>
                    <a:pt x="504" y="280"/>
                  </a:lnTo>
                  <a:lnTo>
                    <a:pt x="506" y="274"/>
                  </a:lnTo>
                  <a:lnTo>
                    <a:pt x="508" y="267"/>
                  </a:lnTo>
                  <a:lnTo>
                    <a:pt x="510" y="261"/>
                  </a:lnTo>
                  <a:lnTo>
                    <a:pt x="512" y="254"/>
                  </a:lnTo>
                  <a:lnTo>
                    <a:pt x="514" y="247"/>
                  </a:lnTo>
                  <a:lnTo>
                    <a:pt x="516" y="240"/>
                  </a:lnTo>
                  <a:lnTo>
                    <a:pt x="518" y="233"/>
                  </a:lnTo>
                  <a:lnTo>
                    <a:pt x="520" y="227"/>
                  </a:lnTo>
                  <a:lnTo>
                    <a:pt x="522" y="220"/>
                  </a:lnTo>
                  <a:lnTo>
                    <a:pt x="524" y="213"/>
                  </a:lnTo>
                  <a:lnTo>
                    <a:pt x="526" y="205"/>
                  </a:lnTo>
                  <a:lnTo>
                    <a:pt x="528" y="198"/>
                  </a:lnTo>
                  <a:lnTo>
                    <a:pt x="530" y="191"/>
                  </a:lnTo>
                  <a:lnTo>
                    <a:pt x="532" y="184"/>
                  </a:lnTo>
                  <a:lnTo>
                    <a:pt x="534" y="176"/>
                  </a:lnTo>
                  <a:lnTo>
                    <a:pt x="536" y="169"/>
                  </a:lnTo>
                  <a:lnTo>
                    <a:pt x="538" y="162"/>
                  </a:lnTo>
                  <a:lnTo>
                    <a:pt x="540" y="154"/>
                  </a:lnTo>
                  <a:lnTo>
                    <a:pt x="542" y="147"/>
                  </a:lnTo>
                  <a:lnTo>
                    <a:pt x="544" y="139"/>
                  </a:lnTo>
                  <a:lnTo>
                    <a:pt x="546" y="131"/>
                  </a:lnTo>
                  <a:lnTo>
                    <a:pt x="548" y="124"/>
                  </a:lnTo>
                  <a:lnTo>
                    <a:pt x="550" y="116"/>
                  </a:lnTo>
                  <a:lnTo>
                    <a:pt x="552" y="108"/>
                  </a:lnTo>
                  <a:lnTo>
                    <a:pt x="554" y="100"/>
                  </a:lnTo>
                  <a:lnTo>
                    <a:pt x="556" y="92"/>
                  </a:lnTo>
                  <a:lnTo>
                    <a:pt x="558" y="84"/>
                  </a:lnTo>
                  <a:lnTo>
                    <a:pt x="560" y="76"/>
                  </a:lnTo>
                  <a:lnTo>
                    <a:pt x="562" y="68"/>
                  </a:lnTo>
                  <a:lnTo>
                    <a:pt x="564" y="60"/>
                  </a:lnTo>
                  <a:lnTo>
                    <a:pt x="566" y="51"/>
                  </a:lnTo>
                  <a:lnTo>
                    <a:pt x="568" y="43"/>
                  </a:lnTo>
                  <a:lnTo>
                    <a:pt x="570" y="35"/>
                  </a:lnTo>
                  <a:lnTo>
                    <a:pt x="572" y="26"/>
                  </a:lnTo>
                  <a:lnTo>
                    <a:pt x="574" y="18"/>
                  </a:lnTo>
                  <a:lnTo>
                    <a:pt x="576" y="9"/>
                  </a:lnTo>
                  <a:lnTo>
                    <a:pt x="578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" name="Freeform 74"/>
            <p:cNvSpPr>
              <a:spLocks/>
            </p:cNvSpPr>
            <p:nvPr/>
          </p:nvSpPr>
          <p:spPr bwMode="auto">
            <a:xfrm>
              <a:off x="1028700" y="1144588"/>
              <a:ext cx="73025" cy="357187"/>
            </a:xfrm>
            <a:custGeom>
              <a:avLst/>
              <a:gdLst>
                <a:gd name="T0" fmla="*/ 2147483647 w 12"/>
                <a:gd name="T1" fmla="*/ 2147483647 h 51"/>
                <a:gd name="T2" fmla="*/ 2147483647 w 12"/>
                <a:gd name="T3" fmla="*/ 2147483647 h 51"/>
                <a:gd name="T4" fmla="*/ 2147483647 w 12"/>
                <a:gd name="T5" fmla="*/ 2147483647 h 51"/>
                <a:gd name="T6" fmla="*/ 2147483647 w 12"/>
                <a:gd name="T7" fmla="*/ 2147483647 h 51"/>
                <a:gd name="T8" fmla="*/ 2147483647 w 12"/>
                <a:gd name="T9" fmla="*/ 2147483647 h 51"/>
                <a:gd name="T10" fmla="*/ 2147483647 w 12"/>
                <a:gd name="T11" fmla="*/ 2147483647 h 51"/>
                <a:gd name="T12" fmla="*/ 0 w 12"/>
                <a:gd name="T13" fmla="*/ 0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51"/>
                <a:gd name="T23" fmla="*/ 12 w 12"/>
                <a:gd name="T24" fmla="*/ 51 h 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51">
                  <a:moveTo>
                    <a:pt x="12" y="51"/>
                  </a:moveTo>
                  <a:lnTo>
                    <a:pt x="10" y="43"/>
                  </a:lnTo>
                  <a:lnTo>
                    <a:pt x="8" y="35"/>
                  </a:lnTo>
                  <a:lnTo>
                    <a:pt x="6" y="26"/>
                  </a:lnTo>
                  <a:lnTo>
                    <a:pt x="4" y="18"/>
                  </a:lnTo>
                  <a:lnTo>
                    <a:pt x="2" y="9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139" name="Group 89"/>
          <p:cNvGrpSpPr>
            <a:grpSpLocks/>
          </p:cNvGrpSpPr>
          <p:nvPr/>
        </p:nvGrpSpPr>
        <p:grpSpPr bwMode="auto">
          <a:xfrm flipV="1">
            <a:off x="5905500" y="3486148"/>
            <a:ext cx="1657350" cy="1871663"/>
            <a:chOff x="1028700" y="1144588"/>
            <a:chExt cx="3600450" cy="4479925"/>
          </a:xfrm>
        </p:grpSpPr>
        <p:sp>
          <p:nvSpPr>
            <p:cNvPr id="140" name="Freeform 75"/>
            <p:cNvSpPr>
              <a:spLocks/>
            </p:cNvSpPr>
            <p:nvPr/>
          </p:nvSpPr>
          <p:spPr bwMode="auto">
            <a:xfrm>
              <a:off x="1101725" y="1144588"/>
              <a:ext cx="3527425" cy="4479925"/>
            </a:xfrm>
            <a:custGeom>
              <a:avLst/>
              <a:gdLst>
                <a:gd name="T0" fmla="*/ 2147483647 w 578"/>
                <a:gd name="T1" fmla="*/ 2147483647 h 638"/>
                <a:gd name="T2" fmla="*/ 2147483647 w 578"/>
                <a:gd name="T3" fmla="*/ 2147483647 h 638"/>
                <a:gd name="T4" fmla="*/ 2147483647 w 578"/>
                <a:gd name="T5" fmla="*/ 2147483647 h 638"/>
                <a:gd name="T6" fmla="*/ 2147483647 w 578"/>
                <a:gd name="T7" fmla="*/ 2147483647 h 638"/>
                <a:gd name="T8" fmla="*/ 2147483647 w 578"/>
                <a:gd name="T9" fmla="*/ 2147483647 h 638"/>
                <a:gd name="T10" fmla="*/ 2147483647 w 578"/>
                <a:gd name="T11" fmla="*/ 2147483647 h 638"/>
                <a:gd name="T12" fmla="*/ 2147483647 w 578"/>
                <a:gd name="T13" fmla="*/ 2147483647 h 638"/>
                <a:gd name="T14" fmla="*/ 2147483647 w 578"/>
                <a:gd name="T15" fmla="*/ 2147483647 h 638"/>
                <a:gd name="T16" fmla="*/ 2147483647 w 578"/>
                <a:gd name="T17" fmla="*/ 2147483647 h 638"/>
                <a:gd name="T18" fmla="*/ 2147483647 w 578"/>
                <a:gd name="T19" fmla="*/ 2147483647 h 638"/>
                <a:gd name="T20" fmla="*/ 2147483647 w 578"/>
                <a:gd name="T21" fmla="*/ 2147483647 h 638"/>
                <a:gd name="T22" fmla="*/ 2147483647 w 578"/>
                <a:gd name="T23" fmla="*/ 2147483647 h 638"/>
                <a:gd name="T24" fmla="*/ 2147483647 w 578"/>
                <a:gd name="T25" fmla="*/ 2147483647 h 638"/>
                <a:gd name="T26" fmla="*/ 2147483647 w 578"/>
                <a:gd name="T27" fmla="*/ 2147483647 h 638"/>
                <a:gd name="T28" fmla="*/ 2147483647 w 578"/>
                <a:gd name="T29" fmla="*/ 2147483647 h 638"/>
                <a:gd name="T30" fmla="*/ 2147483647 w 578"/>
                <a:gd name="T31" fmla="*/ 2147483647 h 638"/>
                <a:gd name="T32" fmla="*/ 2147483647 w 578"/>
                <a:gd name="T33" fmla="*/ 2147483647 h 638"/>
                <a:gd name="T34" fmla="*/ 2147483647 w 578"/>
                <a:gd name="T35" fmla="*/ 2147483647 h 638"/>
                <a:gd name="T36" fmla="*/ 2147483647 w 578"/>
                <a:gd name="T37" fmla="*/ 2147483647 h 638"/>
                <a:gd name="T38" fmla="*/ 2147483647 w 578"/>
                <a:gd name="T39" fmla="*/ 2147483647 h 638"/>
                <a:gd name="T40" fmla="*/ 2147483647 w 578"/>
                <a:gd name="T41" fmla="*/ 2147483647 h 638"/>
                <a:gd name="T42" fmla="*/ 2147483647 w 578"/>
                <a:gd name="T43" fmla="*/ 2147483647 h 638"/>
                <a:gd name="T44" fmla="*/ 2147483647 w 578"/>
                <a:gd name="T45" fmla="*/ 2147483647 h 638"/>
                <a:gd name="T46" fmla="*/ 2147483647 w 578"/>
                <a:gd name="T47" fmla="*/ 2147483647 h 638"/>
                <a:gd name="T48" fmla="*/ 2147483647 w 578"/>
                <a:gd name="T49" fmla="*/ 2147483647 h 638"/>
                <a:gd name="T50" fmla="*/ 2147483647 w 578"/>
                <a:gd name="T51" fmla="*/ 2147483647 h 638"/>
                <a:gd name="T52" fmla="*/ 2147483647 w 578"/>
                <a:gd name="T53" fmla="*/ 2147483647 h 638"/>
                <a:gd name="T54" fmla="*/ 2147483647 w 578"/>
                <a:gd name="T55" fmla="*/ 2147483647 h 638"/>
                <a:gd name="T56" fmla="*/ 2147483647 w 578"/>
                <a:gd name="T57" fmla="*/ 2147483647 h 638"/>
                <a:gd name="T58" fmla="*/ 2147483647 w 578"/>
                <a:gd name="T59" fmla="*/ 2147483647 h 638"/>
                <a:gd name="T60" fmla="*/ 2147483647 w 578"/>
                <a:gd name="T61" fmla="*/ 2147483647 h 638"/>
                <a:gd name="T62" fmla="*/ 2147483647 w 578"/>
                <a:gd name="T63" fmla="*/ 2147483647 h 638"/>
                <a:gd name="T64" fmla="*/ 2147483647 w 578"/>
                <a:gd name="T65" fmla="*/ 2147483647 h 638"/>
                <a:gd name="T66" fmla="*/ 2147483647 w 578"/>
                <a:gd name="T67" fmla="*/ 2147483647 h 638"/>
                <a:gd name="T68" fmla="*/ 2147483647 w 578"/>
                <a:gd name="T69" fmla="*/ 2147483647 h 638"/>
                <a:gd name="T70" fmla="*/ 2147483647 w 578"/>
                <a:gd name="T71" fmla="*/ 2147483647 h 638"/>
                <a:gd name="T72" fmla="*/ 2147483647 w 578"/>
                <a:gd name="T73" fmla="*/ 2147483647 h 638"/>
                <a:gd name="T74" fmla="*/ 2147483647 w 578"/>
                <a:gd name="T75" fmla="*/ 2147483647 h 638"/>
                <a:gd name="T76" fmla="*/ 2147483647 w 578"/>
                <a:gd name="T77" fmla="*/ 2147483647 h 638"/>
                <a:gd name="T78" fmla="*/ 2147483647 w 578"/>
                <a:gd name="T79" fmla="*/ 2147483647 h 638"/>
                <a:gd name="T80" fmla="*/ 2147483647 w 578"/>
                <a:gd name="T81" fmla="*/ 2147483647 h 638"/>
                <a:gd name="T82" fmla="*/ 2147483647 w 578"/>
                <a:gd name="T83" fmla="*/ 2147483647 h 638"/>
                <a:gd name="T84" fmla="*/ 2147483647 w 578"/>
                <a:gd name="T85" fmla="*/ 2147483647 h 638"/>
                <a:gd name="T86" fmla="*/ 2147483647 w 578"/>
                <a:gd name="T87" fmla="*/ 2147483647 h 638"/>
                <a:gd name="T88" fmla="*/ 2147483647 w 578"/>
                <a:gd name="T89" fmla="*/ 2147483647 h 638"/>
                <a:gd name="T90" fmla="*/ 2147483647 w 578"/>
                <a:gd name="T91" fmla="*/ 2147483647 h 638"/>
                <a:gd name="T92" fmla="*/ 2147483647 w 578"/>
                <a:gd name="T93" fmla="*/ 2147483647 h 638"/>
                <a:gd name="T94" fmla="*/ 2147483647 w 578"/>
                <a:gd name="T95" fmla="*/ 2147483647 h 638"/>
                <a:gd name="T96" fmla="*/ 2147483647 w 578"/>
                <a:gd name="T97" fmla="*/ 2147483647 h 638"/>
                <a:gd name="T98" fmla="*/ 2147483647 w 578"/>
                <a:gd name="T99" fmla="*/ 2147483647 h 638"/>
                <a:gd name="T100" fmla="*/ 2147483647 w 578"/>
                <a:gd name="T101" fmla="*/ 2147483647 h 638"/>
                <a:gd name="T102" fmla="*/ 2147483647 w 578"/>
                <a:gd name="T103" fmla="*/ 2147483647 h 638"/>
                <a:gd name="T104" fmla="*/ 2147483647 w 578"/>
                <a:gd name="T105" fmla="*/ 2147483647 h 638"/>
                <a:gd name="T106" fmla="*/ 2147483647 w 578"/>
                <a:gd name="T107" fmla="*/ 2147483647 h 638"/>
                <a:gd name="T108" fmla="*/ 2147483647 w 578"/>
                <a:gd name="T109" fmla="*/ 2147483647 h 638"/>
                <a:gd name="T110" fmla="*/ 2147483647 w 578"/>
                <a:gd name="T111" fmla="*/ 2147483647 h 638"/>
                <a:gd name="T112" fmla="*/ 2147483647 w 578"/>
                <a:gd name="T113" fmla="*/ 2147483647 h 638"/>
                <a:gd name="T114" fmla="*/ 2147483647 w 578"/>
                <a:gd name="T115" fmla="*/ 0 h 63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78"/>
                <a:gd name="T175" fmla="*/ 0 h 638"/>
                <a:gd name="T176" fmla="*/ 578 w 578"/>
                <a:gd name="T177" fmla="*/ 638 h 63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78" h="638">
                  <a:moveTo>
                    <a:pt x="0" y="51"/>
                  </a:moveTo>
                  <a:lnTo>
                    <a:pt x="2" y="60"/>
                  </a:lnTo>
                  <a:lnTo>
                    <a:pt x="4" y="68"/>
                  </a:lnTo>
                  <a:lnTo>
                    <a:pt x="6" y="76"/>
                  </a:lnTo>
                  <a:lnTo>
                    <a:pt x="8" y="84"/>
                  </a:lnTo>
                  <a:lnTo>
                    <a:pt x="10" y="92"/>
                  </a:lnTo>
                  <a:lnTo>
                    <a:pt x="12" y="100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18" y="124"/>
                  </a:lnTo>
                  <a:lnTo>
                    <a:pt x="20" y="131"/>
                  </a:lnTo>
                  <a:lnTo>
                    <a:pt x="22" y="139"/>
                  </a:lnTo>
                  <a:lnTo>
                    <a:pt x="24" y="147"/>
                  </a:lnTo>
                  <a:lnTo>
                    <a:pt x="26" y="154"/>
                  </a:lnTo>
                  <a:lnTo>
                    <a:pt x="28" y="162"/>
                  </a:lnTo>
                  <a:lnTo>
                    <a:pt x="30" y="169"/>
                  </a:lnTo>
                  <a:lnTo>
                    <a:pt x="32" y="176"/>
                  </a:lnTo>
                  <a:lnTo>
                    <a:pt x="34" y="184"/>
                  </a:lnTo>
                  <a:lnTo>
                    <a:pt x="36" y="191"/>
                  </a:lnTo>
                  <a:lnTo>
                    <a:pt x="38" y="198"/>
                  </a:lnTo>
                  <a:lnTo>
                    <a:pt x="40" y="205"/>
                  </a:lnTo>
                  <a:lnTo>
                    <a:pt x="42" y="213"/>
                  </a:lnTo>
                  <a:lnTo>
                    <a:pt x="44" y="220"/>
                  </a:lnTo>
                  <a:lnTo>
                    <a:pt x="46" y="227"/>
                  </a:lnTo>
                  <a:lnTo>
                    <a:pt x="48" y="233"/>
                  </a:lnTo>
                  <a:lnTo>
                    <a:pt x="50" y="240"/>
                  </a:lnTo>
                  <a:lnTo>
                    <a:pt x="52" y="247"/>
                  </a:lnTo>
                  <a:lnTo>
                    <a:pt x="54" y="254"/>
                  </a:lnTo>
                  <a:lnTo>
                    <a:pt x="56" y="261"/>
                  </a:lnTo>
                  <a:lnTo>
                    <a:pt x="58" y="267"/>
                  </a:lnTo>
                  <a:lnTo>
                    <a:pt x="60" y="274"/>
                  </a:lnTo>
                  <a:lnTo>
                    <a:pt x="62" y="280"/>
                  </a:lnTo>
                  <a:lnTo>
                    <a:pt x="64" y="287"/>
                  </a:lnTo>
                  <a:lnTo>
                    <a:pt x="66" y="293"/>
                  </a:lnTo>
                  <a:lnTo>
                    <a:pt x="68" y="299"/>
                  </a:lnTo>
                  <a:lnTo>
                    <a:pt x="70" y="306"/>
                  </a:lnTo>
                  <a:lnTo>
                    <a:pt x="72" y="312"/>
                  </a:lnTo>
                  <a:lnTo>
                    <a:pt x="74" y="318"/>
                  </a:lnTo>
                  <a:lnTo>
                    <a:pt x="76" y="324"/>
                  </a:lnTo>
                  <a:lnTo>
                    <a:pt x="78" y="330"/>
                  </a:lnTo>
                  <a:lnTo>
                    <a:pt x="80" y="336"/>
                  </a:lnTo>
                  <a:lnTo>
                    <a:pt x="82" y="342"/>
                  </a:lnTo>
                  <a:lnTo>
                    <a:pt x="84" y="348"/>
                  </a:lnTo>
                  <a:lnTo>
                    <a:pt x="86" y="354"/>
                  </a:lnTo>
                  <a:lnTo>
                    <a:pt x="88" y="359"/>
                  </a:lnTo>
                  <a:lnTo>
                    <a:pt x="90" y="365"/>
                  </a:lnTo>
                  <a:lnTo>
                    <a:pt x="92" y="371"/>
                  </a:lnTo>
                  <a:lnTo>
                    <a:pt x="94" y="376"/>
                  </a:lnTo>
                  <a:lnTo>
                    <a:pt x="96" y="382"/>
                  </a:lnTo>
                  <a:lnTo>
                    <a:pt x="98" y="387"/>
                  </a:lnTo>
                  <a:lnTo>
                    <a:pt x="100" y="393"/>
                  </a:lnTo>
                  <a:lnTo>
                    <a:pt x="102" y="398"/>
                  </a:lnTo>
                  <a:lnTo>
                    <a:pt x="104" y="403"/>
                  </a:lnTo>
                  <a:lnTo>
                    <a:pt x="106" y="408"/>
                  </a:lnTo>
                  <a:lnTo>
                    <a:pt x="108" y="414"/>
                  </a:lnTo>
                  <a:lnTo>
                    <a:pt x="110" y="419"/>
                  </a:lnTo>
                  <a:lnTo>
                    <a:pt x="112" y="424"/>
                  </a:lnTo>
                  <a:lnTo>
                    <a:pt x="114" y="429"/>
                  </a:lnTo>
                  <a:lnTo>
                    <a:pt x="116" y="434"/>
                  </a:lnTo>
                  <a:lnTo>
                    <a:pt x="118" y="439"/>
                  </a:lnTo>
                  <a:lnTo>
                    <a:pt x="120" y="443"/>
                  </a:lnTo>
                  <a:lnTo>
                    <a:pt x="122" y="448"/>
                  </a:lnTo>
                  <a:lnTo>
                    <a:pt x="124" y="453"/>
                  </a:lnTo>
                  <a:lnTo>
                    <a:pt x="126" y="457"/>
                  </a:lnTo>
                  <a:lnTo>
                    <a:pt x="128" y="462"/>
                  </a:lnTo>
                  <a:lnTo>
                    <a:pt x="130" y="467"/>
                  </a:lnTo>
                  <a:lnTo>
                    <a:pt x="132" y="471"/>
                  </a:lnTo>
                  <a:lnTo>
                    <a:pt x="134" y="475"/>
                  </a:lnTo>
                  <a:lnTo>
                    <a:pt x="136" y="480"/>
                  </a:lnTo>
                  <a:lnTo>
                    <a:pt x="138" y="484"/>
                  </a:lnTo>
                  <a:lnTo>
                    <a:pt x="140" y="488"/>
                  </a:lnTo>
                  <a:lnTo>
                    <a:pt x="142" y="492"/>
                  </a:lnTo>
                  <a:lnTo>
                    <a:pt x="144" y="496"/>
                  </a:lnTo>
                  <a:lnTo>
                    <a:pt x="146" y="501"/>
                  </a:lnTo>
                  <a:lnTo>
                    <a:pt x="148" y="504"/>
                  </a:lnTo>
                  <a:lnTo>
                    <a:pt x="150" y="508"/>
                  </a:lnTo>
                  <a:lnTo>
                    <a:pt x="152" y="512"/>
                  </a:lnTo>
                  <a:lnTo>
                    <a:pt x="154" y="516"/>
                  </a:lnTo>
                  <a:lnTo>
                    <a:pt x="156" y="520"/>
                  </a:lnTo>
                  <a:lnTo>
                    <a:pt x="158" y="524"/>
                  </a:lnTo>
                  <a:lnTo>
                    <a:pt x="160" y="527"/>
                  </a:lnTo>
                  <a:lnTo>
                    <a:pt x="162" y="531"/>
                  </a:lnTo>
                  <a:lnTo>
                    <a:pt x="164" y="534"/>
                  </a:lnTo>
                  <a:lnTo>
                    <a:pt x="166" y="538"/>
                  </a:lnTo>
                  <a:lnTo>
                    <a:pt x="168" y="541"/>
                  </a:lnTo>
                  <a:lnTo>
                    <a:pt x="170" y="544"/>
                  </a:lnTo>
                  <a:lnTo>
                    <a:pt x="172" y="548"/>
                  </a:lnTo>
                  <a:lnTo>
                    <a:pt x="174" y="551"/>
                  </a:lnTo>
                  <a:lnTo>
                    <a:pt x="176" y="554"/>
                  </a:lnTo>
                  <a:lnTo>
                    <a:pt x="178" y="557"/>
                  </a:lnTo>
                  <a:lnTo>
                    <a:pt x="180" y="560"/>
                  </a:lnTo>
                  <a:lnTo>
                    <a:pt x="182" y="563"/>
                  </a:lnTo>
                  <a:lnTo>
                    <a:pt x="184" y="566"/>
                  </a:lnTo>
                  <a:lnTo>
                    <a:pt x="186" y="569"/>
                  </a:lnTo>
                  <a:lnTo>
                    <a:pt x="188" y="572"/>
                  </a:lnTo>
                  <a:lnTo>
                    <a:pt x="190" y="575"/>
                  </a:lnTo>
                  <a:lnTo>
                    <a:pt x="192" y="577"/>
                  </a:lnTo>
                  <a:lnTo>
                    <a:pt x="194" y="580"/>
                  </a:lnTo>
                  <a:lnTo>
                    <a:pt x="196" y="583"/>
                  </a:lnTo>
                  <a:lnTo>
                    <a:pt x="198" y="585"/>
                  </a:lnTo>
                  <a:lnTo>
                    <a:pt x="200" y="588"/>
                  </a:lnTo>
                  <a:lnTo>
                    <a:pt x="202" y="590"/>
                  </a:lnTo>
                  <a:lnTo>
                    <a:pt x="204" y="592"/>
                  </a:lnTo>
                  <a:lnTo>
                    <a:pt x="206" y="595"/>
                  </a:lnTo>
                  <a:lnTo>
                    <a:pt x="208" y="597"/>
                  </a:lnTo>
                  <a:lnTo>
                    <a:pt x="210" y="599"/>
                  </a:lnTo>
                  <a:lnTo>
                    <a:pt x="212" y="601"/>
                  </a:lnTo>
                  <a:lnTo>
                    <a:pt x="214" y="603"/>
                  </a:lnTo>
                  <a:lnTo>
                    <a:pt x="216" y="605"/>
                  </a:lnTo>
                  <a:lnTo>
                    <a:pt x="218" y="607"/>
                  </a:lnTo>
                  <a:lnTo>
                    <a:pt x="220" y="609"/>
                  </a:lnTo>
                  <a:lnTo>
                    <a:pt x="222" y="611"/>
                  </a:lnTo>
                  <a:lnTo>
                    <a:pt x="224" y="612"/>
                  </a:lnTo>
                  <a:lnTo>
                    <a:pt x="226" y="614"/>
                  </a:lnTo>
                  <a:lnTo>
                    <a:pt x="228" y="616"/>
                  </a:lnTo>
                  <a:lnTo>
                    <a:pt x="230" y="617"/>
                  </a:lnTo>
                  <a:lnTo>
                    <a:pt x="232" y="619"/>
                  </a:lnTo>
                  <a:lnTo>
                    <a:pt x="234" y="620"/>
                  </a:lnTo>
                  <a:lnTo>
                    <a:pt x="236" y="622"/>
                  </a:lnTo>
                  <a:lnTo>
                    <a:pt x="238" y="623"/>
                  </a:lnTo>
                  <a:lnTo>
                    <a:pt x="240" y="624"/>
                  </a:lnTo>
                  <a:lnTo>
                    <a:pt x="242" y="626"/>
                  </a:lnTo>
                  <a:lnTo>
                    <a:pt x="244" y="627"/>
                  </a:lnTo>
                  <a:lnTo>
                    <a:pt x="246" y="628"/>
                  </a:lnTo>
                  <a:lnTo>
                    <a:pt x="248" y="629"/>
                  </a:lnTo>
                  <a:lnTo>
                    <a:pt x="250" y="630"/>
                  </a:lnTo>
                  <a:lnTo>
                    <a:pt x="252" y="631"/>
                  </a:lnTo>
                  <a:lnTo>
                    <a:pt x="254" y="632"/>
                  </a:lnTo>
                  <a:lnTo>
                    <a:pt x="256" y="633"/>
                  </a:lnTo>
                  <a:lnTo>
                    <a:pt x="258" y="633"/>
                  </a:lnTo>
                  <a:lnTo>
                    <a:pt x="260" y="634"/>
                  </a:lnTo>
                  <a:lnTo>
                    <a:pt x="262" y="635"/>
                  </a:lnTo>
                  <a:lnTo>
                    <a:pt x="264" y="635"/>
                  </a:lnTo>
                  <a:lnTo>
                    <a:pt x="266" y="636"/>
                  </a:lnTo>
                  <a:lnTo>
                    <a:pt x="268" y="636"/>
                  </a:lnTo>
                  <a:lnTo>
                    <a:pt x="270" y="637"/>
                  </a:lnTo>
                  <a:lnTo>
                    <a:pt x="272" y="637"/>
                  </a:lnTo>
                  <a:lnTo>
                    <a:pt x="274" y="637"/>
                  </a:lnTo>
                  <a:lnTo>
                    <a:pt x="276" y="638"/>
                  </a:lnTo>
                  <a:lnTo>
                    <a:pt x="278" y="638"/>
                  </a:lnTo>
                  <a:lnTo>
                    <a:pt x="280" y="638"/>
                  </a:lnTo>
                  <a:lnTo>
                    <a:pt x="282" y="638"/>
                  </a:lnTo>
                  <a:lnTo>
                    <a:pt x="284" y="638"/>
                  </a:lnTo>
                  <a:lnTo>
                    <a:pt x="286" y="638"/>
                  </a:lnTo>
                  <a:lnTo>
                    <a:pt x="288" y="638"/>
                  </a:lnTo>
                  <a:lnTo>
                    <a:pt x="290" y="638"/>
                  </a:lnTo>
                  <a:lnTo>
                    <a:pt x="292" y="637"/>
                  </a:lnTo>
                  <a:lnTo>
                    <a:pt x="294" y="637"/>
                  </a:lnTo>
                  <a:lnTo>
                    <a:pt x="296" y="637"/>
                  </a:lnTo>
                  <a:lnTo>
                    <a:pt x="298" y="636"/>
                  </a:lnTo>
                  <a:lnTo>
                    <a:pt x="300" y="636"/>
                  </a:lnTo>
                  <a:lnTo>
                    <a:pt x="302" y="635"/>
                  </a:lnTo>
                  <a:lnTo>
                    <a:pt x="304" y="635"/>
                  </a:lnTo>
                  <a:lnTo>
                    <a:pt x="306" y="634"/>
                  </a:lnTo>
                  <a:lnTo>
                    <a:pt x="308" y="633"/>
                  </a:lnTo>
                  <a:lnTo>
                    <a:pt x="310" y="633"/>
                  </a:lnTo>
                  <a:lnTo>
                    <a:pt x="312" y="632"/>
                  </a:lnTo>
                  <a:lnTo>
                    <a:pt x="314" y="631"/>
                  </a:lnTo>
                  <a:lnTo>
                    <a:pt x="316" y="630"/>
                  </a:lnTo>
                  <a:lnTo>
                    <a:pt x="318" y="629"/>
                  </a:lnTo>
                  <a:lnTo>
                    <a:pt x="320" y="628"/>
                  </a:lnTo>
                  <a:lnTo>
                    <a:pt x="322" y="627"/>
                  </a:lnTo>
                  <a:lnTo>
                    <a:pt x="324" y="626"/>
                  </a:lnTo>
                  <a:lnTo>
                    <a:pt x="326" y="624"/>
                  </a:lnTo>
                  <a:lnTo>
                    <a:pt x="328" y="623"/>
                  </a:lnTo>
                  <a:lnTo>
                    <a:pt x="330" y="622"/>
                  </a:lnTo>
                  <a:lnTo>
                    <a:pt x="332" y="620"/>
                  </a:lnTo>
                  <a:lnTo>
                    <a:pt x="334" y="619"/>
                  </a:lnTo>
                  <a:lnTo>
                    <a:pt x="336" y="617"/>
                  </a:lnTo>
                  <a:lnTo>
                    <a:pt x="338" y="616"/>
                  </a:lnTo>
                  <a:lnTo>
                    <a:pt x="340" y="614"/>
                  </a:lnTo>
                  <a:lnTo>
                    <a:pt x="342" y="612"/>
                  </a:lnTo>
                  <a:lnTo>
                    <a:pt x="344" y="611"/>
                  </a:lnTo>
                  <a:lnTo>
                    <a:pt x="346" y="609"/>
                  </a:lnTo>
                  <a:lnTo>
                    <a:pt x="348" y="607"/>
                  </a:lnTo>
                  <a:lnTo>
                    <a:pt x="350" y="605"/>
                  </a:lnTo>
                  <a:lnTo>
                    <a:pt x="352" y="603"/>
                  </a:lnTo>
                  <a:lnTo>
                    <a:pt x="354" y="601"/>
                  </a:lnTo>
                  <a:lnTo>
                    <a:pt x="356" y="599"/>
                  </a:lnTo>
                  <a:lnTo>
                    <a:pt x="358" y="597"/>
                  </a:lnTo>
                  <a:lnTo>
                    <a:pt x="360" y="595"/>
                  </a:lnTo>
                  <a:lnTo>
                    <a:pt x="362" y="592"/>
                  </a:lnTo>
                  <a:lnTo>
                    <a:pt x="364" y="590"/>
                  </a:lnTo>
                  <a:lnTo>
                    <a:pt x="366" y="588"/>
                  </a:lnTo>
                  <a:lnTo>
                    <a:pt x="368" y="585"/>
                  </a:lnTo>
                  <a:lnTo>
                    <a:pt x="370" y="583"/>
                  </a:lnTo>
                  <a:lnTo>
                    <a:pt x="372" y="580"/>
                  </a:lnTo>
                  <a:lnTo>
                    <a:pt x="374" y="577"/>
                  </a:lnTo>
                  <a:lnTo>
                    <a:pt x="376" y="575"/>
                  </a:lnTo>
                  <a:lnTo>
                    <a:pt x="378" y="572"/>
                  </a:lnTo>
                  <a:lnTo>
                    <a:pt x="380" y="569"/>
                  </a:lnTo>
                  <a:lnTo>
                    <a:pt x="382" y="566"/>
                  </a:lnTo>
                  <a:lnTo>
                    <a:pt x="384" y="563"/>
                  </a:lnTo>
                  <a:lnTo>
                    <a:pt x="386" y="560"/>
                  </a:lnTo>
                  <a:lnTo>
                    <a:pt x="388" y="557"/>
                  </a:lnTo>
                  <a:lnTo>
                    <a:pt x="390" y="554"/>
                  </a:lnTo>
                  <a:lnTo>
                    <a:pt x="392" y="551"/>
                  </a:lnTo>
                  <a:lnTo>
                    <a:pt x="394" y="548"/>
                  </a:lnTo>
                  <a:lnTo>
                    <a:pt x="396" y="544"/>
                  </a:lnTo>
                  <a:lnTo>
                    <a:pt x="398" y="541"/>
                  </a:lnTo>
                  <a:lnTo>
                    <a:pt x="400" y="538"/>
                  </a:lnTo>
                  <a:lnTo>
                    <a:pt x="402" y="534"/>
                  </a:lnTo>
                  <a:lnTo>
                    <a:pt x="404" y="531"/>
                  </a:lnTo>
                  <a:lnTo>
                    <a:pt x="406" y="527"/>
                  </a:lnTo>
                  <a:lnTo>
                    <a:pt x="408" y="524"/>
                  </a:lnTo>
                  <a:lnTo>
                    <a:pt x="410" y="520"/>
                  </a:lnTo>
                  <a:lnTo>
                    <a:pt x="412" y="516"/>
                  </a:lnTo>
                  <a:lnTo>
                    <a:pt x="414" y="512"/>
                  </a:lnTo>
                  <a:lnTo>
                    <a:pt x="416" y="508"/>
                  </a:lnTo>
                  <a:lnTo>
                    <a:pt x="418" y="504"/>
                  </a:lnTo>
                  <a:lnTo>
                    <a:pt x="420" y="501"/>
                  </a:lnTo>
                  <a:lnTo>
                    <a:pt x="422" y="496"/>
                  </a:lnTo>
                  <a:lnTo>
                    <a:pt x="424" y="492"/>
                  </a:lnTo>
                  <a:lnTo>
                    <a:pt x="426" y="488"/>
                  </a:lnTo>
                  <a:lnTo>
                    <a:pt x="428" y="484"/>
                  </a:lnTo>
                  <a:lnTo>
                    <a:pt x="430" y="480"/>
                  </a:lnTo>
                  <a:lnTo>
                    <a:pt x="432" y="475"/>
                  </a:lnTo>
                  <a:lnTo>
                    <a:pt x="434" y="471"/>
                  </a:lnTo>
                  <a:lnTo>
                    <a:pt x="436" y="467"/>
                  </a:lnTo>
                  <a:lnTo>
                    <a:pt x="438" y="462"/>
                  </a:lnTo>
                  <a:lnTo>
                    <a:pt x="440" y="457"/>
                  </a:lnTo>
                  <a:lnTo>
                    <a:pt x="442" y="453"/>
                  </a:lnTo>
                  <a:lnTo>
                    <a:pt x="444" y="448"/>
                  </a:lnTo>
                  <a:lnTo>
                    <a:pt x="446" y="443"/>
                  </a:lnTo>
                  <a:lnTo>
                    <a:pt x="448" y="439"/>
                  </a:lnTo>
                  <a:lnTo>
                    <a:pt x="450" y="434"/>
                  </a:lnTo>
                  <a:lnTo>
                    <a:pt x="452" y="429"/>
                  </a:lnTo>
                  <a:lnTo>
                    <a:pt x="454" y="424"/>
                  </a:lnTo>
                  <a:lnTo>
                    <a:pt x="456" y="419"/>
                  </a:lnTo>
                  <a:lnTo>
                    <a:pt x="458" y="414"/>
                  </a:lnTo>
                  <a:lnTo>
                    <a:pt x="460" y="408"/>
                  </a:lnTo>
                  <a:lnTo>
                    <a:pt x="462" y="403"/>
                  </a:lnTo>
                  <a:lnTo>
                    <a:pt x="464" y="398"/>
                  </a:lnTo>
                  <a:lnTo>
                    <a:pt x="466" y="393"/>
                  </a:lnTo>
                  <a:lnTo>
                    <a:pt x="468" y="387"/>
                  </a:lnTo>
                  <a:lnTo>
                    <a:pt x="470" y="382"/>
                  </a:lnTo>
                  <a:lnTo>
                    <a:pt x="472" y="376"/>
                  </a:lnTo>
                  <a:lnTo>
                    <a:pt x="474" y="371"/>
                  </a:lnTo>
                  <a:lnTo>
                    <a:pt x="476" y="365"/>
                  </a:lnTo>
                  <a:lnTo>
                    <a:pt x="478" y="359"/>
                  </a:lnTo>
                  <a:lnTo>
                    <a:pt x="480" y="354"/>
                  </a:lnTo>
                  <a:lnTo>
                    <a:pt x="482" y="348"/>
                  </a:lnTo>
                  <a:lnTo>
                    <a:pt x="484" y="342"/>
                  </a:lnTo>
                  <a:lnTo>
                    <a:pt x="486" y="336"/>
                  </a:lnTo>
                  <a:lnTo>
                    <a:pt x="488" y="330"/>
                  </a:lnTo>
                  <a:lnTo>
                    <a:pt x="490" y="324"/>
                  </a:lnTo>
                  <a:lnTo>
                    <a:pt x="492" y="318"/>
                  </a:lnTo>
                  <a:lnTo>
                    <a:pt x="494" y="312"/>
                  </a:lnTo>
                  <a:lnTo>
                    <a:pt x="496" y="306"/>
                  </a:lnTo>
                  <a:lnTo>
                    <a:pt x="498" y="299"/>
                  </a:lnTo>
                  <a:lnTo>
                    <a:pt x="500" y="293"/>
                  </a:lnTo>
                  <a:lnTo>
                    <a:pt x="502" y="287"/>
                  </a:lnTo>
                  <a:lnTo>
                    <a:pt x="504" y="280"/>
                  </a:lnTo>
                  <a:lnTo>
                    <a:pt x="506" y="274"/>
                  </a:lnTo>
                  <a:lnTo>
                    <a:pt x="508" y="267"/>
                  </a:lnTo>
                  <a:lnTo>
                    <a:pt x="510" y="261"/>
                  </a:lnTo>
                  <a:lnTo>
                    <a:pt x="512" y="254"/>
                  </a:lnTo>
                  <a:lnTo>
                    <a:pt x="514" y="247"/>
                  </a:lnTo>
                  <a:lnTo>
                    <a:pt x="516" y="240"/>
                  </a:lnTo>
                  <a:lnTo>
                    <a:pt x="518" y="233"/>
                  </a:lnTo>
                  <a:lnTo>
                    <a:pt x="520" y="227"/>
                  </a:lnTo>
                  <a:lnTo>
                    <a:pt x="522" y="220"/>
                  </a:lnTo>
                  <a:lnTo>
                    <a:pt x="524" y="213"/>
                  </a:lnTo>
                  <a:lnTo>
                    <a:pt x="526" y="205"/>
                  </a:lnTo>
                  <a:lnTo>
                    <a:pt x="528" y="198"/>
                  </a:lnTo>
                  <a:lnTo>
                    <a:pt x="530" y="191"/>
                  </a:lnTo>
                  <a:lnTo>
                    <a:pt x="532" y="184"/>
                  </a:lnTo>
                  <a:lnTo>
                    <a:pt x="534" y="176"/>
                  </a:lnTo>
                  <a:lnTo>
                    <a:pt x="536" y="169"/>
                  </a:lnTo>
                  <a:lnTo>
                    <a:pt x="538" y="162"/>
                  </a:lnTo>
                  <a:lnTo>
                    <a:pt x="540" y="154"/>
                  </a:lnTo>
                  <a:lnTo>
                    <a:pt x="542" y="147"/>
                  </a:lnTo>
                  <a:lnTo>
                    <a:pt x="544" y="139"/>
                  </a:lnTo>
                  <a:lnTo>
                    <a:pt x="546" y="131"/>
                  </a:lnTo>
                  <a:lnTo>
                    <a:pt x="548" y="124"/>
                  </a:lnTo>
                  <a:lnTo>
                    <a:pt x="550" y="116"/>
                  </a:lnTo>
                  <a:lnTo>
                    <a:pt x="552" y="108"/>
                  </a:lnTo>
                  <a:lnTo>
                    <a:pt x="554" y="100"/>
                  </a:lnTo>
                  <a:lnTo>
                    <a:pt x="556" y="92"/>
                  </a:lnTo>
                  <a:lnTo>
                    <a:pt x="558" y="84"/>
                  </a:lnTo>
                  <a:lnTo>
                    <a:pt x="560" y="76"/>
                  </a:lnTo>
                  <a:lnTo>
                    <a:pt x="562" y="68"/>
                  </a:lnTo>
                  <a:lnTo>
                    <a:pt x="564" y="60"/>
                  </a:lnTo>
                  <a:lnTo>
                    <a:pt x="566" y="51"/>
                  </a:lnTo>
                  <a:lnTo>
                    <a:pt x="568" y="43"/>
                  </a:lnTo>
                  <a:lnTo>
                    <a:pt x="570" y="35"/>
                  </a:lnTo>
                  <a:lnTo>
                    <a:pt x="572" y="26"/>
                  </a:lnTo>
                  <a:lnTo>
                    <a:pt x="574" y="18"/>
                  </a:lnTo>
                  <a:lnTo>
                    <a:pt x="576" y="9"/>
                  </a:lnTo>
                  <a:lnTo>
                    <a:pt x="578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1" name="Freeform 74"/>
            <p:cNvSpPr>
              <a:spLocks/>
            </p:cNvSpPr>
            <p:nvPr/>
          </p:nvSpPr>
          <p:spPr bwMode="auto">
            <a:xfrm>
              <a:off x="1028700" y="1144588"/>
              <a:ext cx="73025" cy="357187"/>
            </a:xfrm>
            <a:custGeom>
              <a:avLst/>
              <a:gdLst>
                <a:gd name="T0" fmla="*/ 2147483647 w 12"/>
                <a:gd name="T1" fmla="*/ 2147483647 h 51"/>
                <a:gd name="T2" fmla="*/ 2147483647 w 12"/>
                <a:gd name="T3" fmla="*/ 2147483647 h 51"/>
                <a:gd name="T4" fmla="*/ 2147483647 w 12"/>
                <a:gd name="T5" fmla="*/ 2147483647 h 51"/>
                <a:gd name="T6" fmla="*/ 2147483647 w 12"/>
                <a:gd name="T7" fmla="*/ 2147483647 h 51"/>
                <a:gd name="T8" fmla="*/ 2147483647 w 12"/>
                <a:gd name="T9" fmla="*/ 2147483647 h 51"/>
                <a:gd name="T10" fmla="*/ 2147483647 w 12"/>
                <a:gd name="T11" fmla="*/ 2147483647 h 51"/>
                <a:gd name="T12" fmla="*/ 0 w 12"/>
                <a:gd name="T13" fmla="*/ 0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51"/>
                <a:gd name="T23" fmla="*/ 12 w 12"/>
                <a:gd name="T24" fmla="*/ 51 h 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51">
                  <a:moveTo>
                    <a:pt x="12" y="51"/>
                  </a:moveTo>
                  <a:lnTo>
                    <a:pt x="10" y="43"/>
                  </a:lnTo>
                  <a:lnTo>
                    <a:pt x="8" y="35"/>
                  </a:lnTo>
                  <a:lnTo>
                    <a:pt x="6" y="26"/>
                  </a:lnTo>
                  <a:lnTo>
                    <a:pt x="4" y="18"/>
                  </a:lnTo>
                  <a:lnTo>
                    <a:pt x="2" y="9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08" name="Text Box 15"/>
          <p:cNvSpPr txBox="1">
            <a:spLocks noChangeArrowheads="1"/>
          </p:cNvSpPr>
          <p:nvPr/>
        </p:nvSpPr>
        <p:spPr bwMode="auto">
          <a:xfrm>
            <a:off x="168861" y="5249237"/>
            <a:ext cx="40318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dirty="0">
                <a:solidFill>
                  <a:srgbClr val="FF0000"/>
                </a:solidFill>
                <a:latin typeface="+mj-lt"/>
              </a:rPr>
              <a:t>Use the first x-intercept to draw the</a:t>
            </a:r>
          </a:p>
          <a:p>
            <a:pPr eaLnBrk="1" hangingPunct="1"/>
            <a:r>
              <a:rPr lang="en-CA" dirty="0">
                <a:solidFill>
                  <a:srgbClr val="FF0000"/>
                </a:solidFill>
                <a:latin typeface="+mj-lt"/>
              </a:rPr>
              <a:t>Vertical asymptote</a:t>
            </a:r>
          </a:p>
        </p:txBody>
      </p:sp>
      <p:cxnSp>
        <p:nvCxnSpPr>
          <p:cNvPr id="209" name="Straight Connector 208"/>
          <p:cNvCxnSpPr/>
          <p:nvPr/>
        </p:nvCxnSpPr>
        <p:spPr>
          <a:xfrm rot="16200000" flipH="1">
            <a:off x="159587" y="3124787"/>
            <a:ext cx="4295713" cy="0"/>
          </a:xfrm>
          <a:prstGeom prst="line">
            <a:avLst/>
          </a:prstGeom>
          <a:ln w="444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Text Box 15"/>
          <p:cNvSpPr txBox="1">
            <a:spLocks noChangeArrowheads="1"/>
          </p:cNvSpPr>
          <p:nvPr/>
        </p:nvSpPr>
        <p:spPr bwMode="auto">
          <a:xfrm>
            <a:off x="143132" y="5852899"/>
            <a:ext cx="28119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dirty="0">
                <a:solidFill>
                  <a:srgbClr val="FF0000"/>
                </a:solidFill>
                <a:latin typeface="+mj-lt"/>
              </a:rPr>
              <a:t>Plot the invariant points</a:t>
            </a:r>
          </a:p>
        </p:txBody>
      </p:sp>
      <p:sp>
        <p:nvSpPr>
          <p:cNvPr id="212" name="Oval 211"/>
          <p:cNvSpPr/>
          <p:nvPr/>
        </p:nvSpPr>
        <p:spPr>
          <a:xfrm>
            <a:off x="2629288" y="2716175"/>
            <a:ext cx="92075" cy="106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13" name="Oval 212"/>
          <p:cNvSpPr/>
          <p:nvPr/>
        </p:nvSpPr>
        <p:spPr>
          <a:xfrm>
            <a:off x="1891063" y="2714200"/>
            <a:ext cx="92075" cy="106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14" name="Text Box 15"/>
          <p:cNvSpPr txBox="1">
            <a:spLocks noChangeArrowheads="1"/>
          </p:cNvSpPr>
          <p:nvPr/>
        </p:nvSpPr>
        <p:spPr bwMode="auto">
          <a:xfrm>
            <a:off x="141157" y="6171549"/>
            <a:ext cx="37513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dirty="0">
                <a:solidFill>
                  <a:srgbClr val="FF0000"/>
                </a:solidFill>
                <a:latin typeface="+mj-lt"/>
              </a:rPr>
              <a:t>Graph each side of the asymptote</a:t>
            </a:r>
          </a:p>
        </p:txBody>
      </p:sp>
      <p:grpSp>
        <p:nvGrpSpPr>
          <p:cNvPr id="215" name="Group 214"/>
          <p:cNvGrpSpPr/>
          <p:nvPr/>
        </p:nvGrpSpPr>
        <p:grpSpPr>
          <a:xfrm>
            <a:off x="2494149" y="1021278"/>
            <a:ext cx="1875972" cy="2054431"/>
            <a:chOff x="4394200" y="1657350"/>
            <a:chExt cx="3519488" cy="2373313"/>
          </a:xfrm>
        </p:grpSpPr>
        <p:sp>
          <p:nvSpPr>
            <p:cNvPr id="216" name="Freeform 91"/>
            <p:cNvSpPr>
              <a:spLocks/>
            </p:cNvSpPr>
            <p:nvPr/>
          </p:nvSpPr>
          <p:spPr bwMode="auto">
            <a:xfrm>
              <a:off x="4394200" y="1657350"/>
              <a:ext cx="17463" cy="363538"/>
            </a:xfrm>
            <a:custGeom>
              <a:avLst/>
              <a:gdLst/>
              <a:ahLst/>
              <a:cxnLst>
                <a:cxn ang="0">
                  <a:pos x="3" y="61"/>
                </a:cxn>
                <a:cxn ang="0">
                  <a:pos x="3" y="52"/>
                </a:cxn>
                <a:cxn ang="0">
                  <a:pos x="2" y="42"/>
                </a:cxn>
                <a:cxn ang="0">
                  <a:pos x="2" y="32"/>
                </a:cxn>
                <a:cxn ang="0">
                  <a:pos x="1" y="22"/>
                </a:cxn>
                <a:cxn ang="0">
                  <a:pos x="1" y="11"/>
                </a:cxn>
                <a:cxn ang="0">
                  <a:pos x="0" y="0"/>
                </a:cxn>
              </a:cxnLst>
              <a:rect l="0" t="0" r="r" b="b"/>
              <a:pathLst>
                <a:path w="3" h="61">
                  <a:moveTo>
                    <a:pt x="3" y="61"/>
                  </a:moveTo>
                  <a:lnTo>
                    <a:pt x="3" y="52"/>
                  </a:lnTo>
                  <a:lnTo>
                    <a:pt x="2" y="42"/>
                  </a:lnTo>
                  <a:lnTo>
                    <a:pt x="2" y="32"/>
                  </a:lnTo>
                  <a:lnTo>
                    <a:pt x="1" y="22"/>
                  </a:lnTo>
                  <a:lnTo>
                    <a:pt x="1" y="11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7" name="Freeform 92"/>
            <p:cNvSpPr>
              <a:spLocks/>
            </p:cNvSpPr>
            <p:nvPr/>
          </p:nvSpPr>
          <p:spPr bwMode="auto">
            <a:xfrm>
              <a:off x="4411663" y="2020888"/>
              <a:ext cx="3502025" cy="2009775"/>
            </a:xfrm>
            <a:custGeom>
              <a:avLst/>
              <a:gdLst/>
              <a:ahLst/>
              <a:cxnLst>
                <a:cxn ang="0">
                  <a:pos x="2" y="34"/>
                </a:cxn>
                <a:cxn ang="0">
                  <a:pos x="5" y="69"/>
                </a:cxn>
                <a:cxn ang="0">
                  <a:pos x="7" y="98"/>
                </a:cxn>
                <a:cxn ang="0">
                  <a:pos x="10" y="123"/>
                </a:cxn>
                <a:cxn ang="0">
                  <a:pos x="12" y="145"/>
                </a:cxn>
                <a:cxn ang="0">
                  <a:pos x="15" y="163"/>
                </a:cxn>
                <a:cxn ang="0">
                  <a:pos x="17" y="179"/>
                </a:cxn>
                <a:cxn ang="0">
                  <a:pos x="20" y="192"/>
                </a:cxn>
                <a:cxn ang="0">
                  <a:pos x="22" y="204"/>
                </a:cxn>
                <a:cxn ang="0">
                  <a:pos x="25" y="215"/>
                </a:cxn>
                <a:cxn ang="0">
                  <a:pos x="28" y="228"/>
                </a:cxn>
                <a:cxn ang="0">
                  <a:pos x="32" y="240"/>
                </a:cxn>
                <a:cxn ang="0">
                  <a:pos x="36" y="250"/>
                </a:cxn>
                <a:cxn ang="0">
                  <a:pos x="42" y="262"/>
                </a:cxn>
                <a:cxn ang="0">
                  <a:pos x="47" y="272"/>
                </a:cxn>
                <a:cxn ang="0">
                  <a:pos x="55" y="282"/>
                </a:cxn>
                <a:cxn ang="0">
                  <a:pos x="63" y="291"/>
                </a:cxn>
                <a:cxn ang="0">
                  <a:pos x="71" y="298"/>
                </a:cxn>
                <a:cxn ang="0">
                  <a:pos x="81" y="305"/>
                </a:cxn>
                <a:cxn ang="0">
                  <a:pos x="93" y="311"/>
                </a:cxn>
                <a:cxn ang="0">
                  <a:pos x="106" y="316"/>
                </a:cxn>
                <a:cxn ang="0">
                  <a:pos x="119" y="319"/>
                </a:cxn>
                <a:cxn ang="0">
                  <a:pos x="131" y="322"/>
                </a:cxn>
                <a:cxn ang="0">
                  <a:pos x="144" y="324"/>
                </a:cxn>
                <a:cxn ang="0">
                  <a:pos x="157" y="326"/>
                </a:cxn>
                <a:cxn ang="0">
                  <a:pos x="169" y="328"/>
                </a:cxn>
                <a:cxn ang="0">
                  <a:pos x="182" y="329"/>
                </a:cxn>
                <a:cxn ang="0">
                  <a:pos x="195" y="330"/>
                </a:cxn>
                <a:cxn ang="0">
                  <a:pos x="207" y="331"/>
                </a:cxn>
                <a:cxn ang="0">
                  <a:pos x="220" y="332"/>
                </a:cxn>
                <a:cxn ang="0">
                  <a:pos x="233" y="332"/>
                </a:cxn>
                <a:cxn ang="0">
                  <a:pos x="245" y="333"/>
                </a:cxn>
                <a:cxn ang="0">
                  <a:pos x="258" y="334"/>
                </a:cxn>
                <a:cxn ang="0">
                  <a:pos x="271" y="334"/>
                </a:cxn>
                <a:cxn ang="0">
                  <a:pos x="283" y="334"/>
                </a:cxn>
                <a:cxn ang="0">
                  <a:pos x="296" y="335"/>
                </a:cxn>
                <a:cxn ang="0">
                  <a:pos x="309" y="335"/>
                </a:cxn>
                <a:cxn ang="0">
                  <a:pos x="321" y="335"/>
                </a:cxn>
                <a:cxn ang="0">
                  <a:pos x="334" y="336"/>
                </a:cxn>
                <a:cxn ang="0">
                  <a:pos x="346" y="336"/>
                </a:cxn>
                <a:cxn ang="0">
                  <a:pos x="359" y="336"/>
                </a:cxn>
                <a:cxn ang="0">
                  <a:pos x="372" y="336"/>
                </a:cxn>
                <a:cxn ang="0">
                  <a:pos x="384" y="336"/>
                </a:cxn>
                <a:cxn ang="0">
                  <a:pos x="397" y="336"/>
                </a:cxn>
                <a:cxn ang="0">
                  <a:pos x="410" y="337"/>
                </a:cxn>
                <a:cxn ang="0">
                  <a:pos x="422" y="337"/>
                </a:cxn>
                <a:cxn ang="0">
                  <a:pos x="435" y="337"/>
                </a:cxn>
                <a:cxn ang="0">
                  <a:pos x="448" y="337"/>
                </a:cxn>
                <a:cxn ang="0">
                  <a:pos x="460" y="337"/>
                </a:cxn>
                <a:cxn ang="0">
                  <a:pos x="473" y="337"/>
                </a:cxn>
                <a:cxn ang="0">
                  <a:pos x="486" y="337"/>
                </a:cxn>
                <a:cxn ang="0">
                  <a:pos x="498" y="337"/>
                </a:cxn>
                <a:cxn ang="0">
                  <a:pos x="511" y="337"/>
                </a:cxn>
                <a:cxn ang="0">
                  <a:pos x="524" y="337"/>
                </a:cxn>
                <a:cxn ang="0">
                  <a:pos x="536" y="338"/>
                </a:cxn>
                <a:cxn ang="0">
                  <a:pos x="549" y="338"/>
                </a:cxn>
                <a:cxn ang="0">
                  <a:pos x="562" y="338"/>
                </a:cxn>
                <a:cxn ang="0">
                  <a:pos x="574" y="338"/>
                </a:cxn>
                <a:cxn ang="0">
                  <a:pos x="587" y="338"/>
                </a:cxn>
              </a:cxnLst>
              <a:rect l="0" t="0" r="r" b="b"/>
              <a:pathLst>
                <a:path w="588" h="338">
                  <a:moveTo>
                    <a:pt x="0" y="0"/>
                  </a:moveTo>
                  <a:lnTo>
                    <a:pt x="1" y="9"/>
                  </a:lnTo>
                  <a:lnTo>
                    <a:pt x="1" y="18"/>
                  </a:lnTo>
                  <a:lnTo>
                    <a:pt x="2" y="26"/>
                  </a:lnTo>
                  <a:lnTo>
                    <a:pt x="2" y="34"/>
                  </a:lnTo>
                  <a:lnTo>
                    <a:pt x="3" y="41"/>
                  </a:lnTo>
                  <a:lnTo>
                    <a:pt x="3" y="49"/>
                  </a:lnTo>
                  <a:lnTo>
                    <a:pt x="4" y="56"/>
                  </a:lnTo>
                  <a:lnTo>
                    <a:pt x="4" y="62"/>
                  </a:lnTo>
                  <a:lnTo>
                    <a:pt x="5" y="69"/>
                  </a:lnTo>
                  <a:lnTo>
                    <a:pt x="5" y="75"/>
                  </a:lnTo>
                  <a:lnTo>
                    <a:pt x="6" y="81"/>
                  </a:lnTo>
                  <a:lnTo>
                    <a:pt x="6" y="87"/>
                  </a:lnTo>
                  <a:lnTo>
                    <a:pt x="7" y="93"/>
                  </a:lnTo>
                  <a:lnTo>
                    <a:pt x="7" y="98"/>
                  </a:lnTo>
                  <a:lnTo>
                    <a:pt x="8" y="104"/>
                  </a:lnTo>
                  <a:lnTo>
                    <a:pt x="8" y="109"/>
                  </a:lnTo>
                  <a:lnTo>
                    <a:pt x="9" y="114"/>
                  </a:lnTo>
                  <a:lnTo>
                    <a:pt x="9" y="119"/>
                  </a:lnTo>
                  <a:lnTo>
                    <a:pt x="10" y="123"/>
                  </a:lnTo>
                  <a:lnTo>
                    <a:pt x="10" y="128"/>
                  </a:lnTo>
                  <a:lnTo>
                    <a:pt x="11" y="132"/>
                  </a:lnTo>
                  <a:lnTo>
                    <a:pt x="11" y="136"/>
                  </a:lnTo>
                  <a:lnTo>
                    <a:pt x="12" y="141"/>
                  </a:lnTo>
                  <a:lnTo>
                    <a:pt x="12" y="145"/>
                  </a:lnTo>
                  <a:lnTo>
                    <a:pt x="13" y="148"/>
                  </a:lnTo>
                  <a:lnTo>
                    <a:pt x="13" y="152"/>
                  </a:lnTo>
                  <a:lnTo>
                    <a:pt x="14" y="156"/>
                  </a:lnTo>
                  <a:lnTo>
                    <a:pt x="14" y="159"/>
                  </a:lnTo>
                  <a:lnTo>
                    <a:pt x="15" y="163"/>
                  </a:lnTo>
                  <a:lnTo>
                    <a:pt x="15" y="166"/>
                  </a:lnTo>
                  <a:lnTo>
                    <a:pt x="16" y="169"/>
                  </a:lnTo>
                  <a:lnTo>
                    <a:pt x="16" y="173"/>
                  </a:lnTo>
                  <a:lnTo>
                    <a:pt x="17" y="176"/>
                  </a:lnTo>
                  <a:lnTo>
                    <a:pt x="17" y="179"/>
                  </a:lnTo>
                  <a:lnTo>
                    <a:pt x="18" y="182"/>
                  </a:lnTo>
                  <a:lnTo>
                    <a:pt x="18" y="184"/>
                  </a:lnTo>
                  <a:lnTo>
                    <a:pt x="19" y="187"/>
                  </a:lnTo>
                  <a:lnTo>
                    <a:pt x="19" y="190"/>
                  </a:lnTo>
                  <a:lnTo>
                    <a:pt x="20" y="192"/>
                  </a:lnTo>
                  <a:lnTo>
                    <a:pt x="20" y="195"/>
                  </a:lnTo>
                  <a:lnTo>
                    <a:pt x="21" y="197"/>
                  </a:lnTo>
                  <a:lnTo>
                    <a:pt x="21" y="200"/>
                  </a:lnTo>
                  <a:lnTo>
                    <a:pt x="22" y="202"/>
                  </a:lnTo>
                  <a:lnTo>
                    <a:pt x="22" y="204"/>
                  </a:lnTo>
                  <a:lnTo>
                    <a:pt x="23" y="207"/>
                  </a:lnTo>
                  <a:lnTo>
                    <a:pt x="23" y="209"/>
                  </a:lnTo>
                  <a:lnTo>
                    <a:pt x="24" y="211"/>
                  </a:lnTo>
                  <a:lnTo>
                    <a:pt x="24" y="213"/>
                  </a:lnTo>
                  <a:lnTo>
                    <a:pt x="25" y="215"/>
                  </a:lnTo>
                  <a:lnTo>
                    <a:pt x="25" y="217"/>
                  </a:lnTo>
                  <a:lnTo>
                    <a:pt x="26" y="220"/>
                  </a:lnTo>
                  <a:lnTo>
                    <a:pt x="27" y="223"/>
                  </a:lnTo>
                  <a:lnTo>
                    <a:pt x="28" y="225"/>
                  </a:lnTo>
                  <a:lnTo>
                    <a:pt x="28" y="228"/>
                  </a:lnTo>
                  <a:lnTo>
                    <a:pt x="29" y="230"/>
                  </a:lnTo>
                  <a:lnTo>
                    <a:pt x="30" y="233"/>
                  </a:lnTo>
                  <a:lnTo>
                    <a:pt x="31" y="235"/>
                  </a:lnTo>
                  <a:lnTo>
                    <a:pt x="31" y="237"/>
                  </a:lnTo>
                  <a:lnTo>
                    <a:pt x="32" y="240"/>
                  </a:lnTo>
                  <a:lnTo>
                    <a:pt x="33" y="242"/>
                  </a:lnTo>
                  <a:lnTo>
                    <a:pt x="34" y="244"/>
                  </a:lnTo>
                  <a:lnTo>
                    <a:pt x="34" y="246"/>
                  </a:lnTo>
                  <a:lnTo>
                    <a:pt x="35" y="248"/>
                  </a:lnTo>
                  <a:lnTo>
                    <a:pt x="36" y="250"/>
                  </a:lnTo>
                  <a:lnTo>
                    <a:pt x="37" y="252"/>
                  </a:lnTo>
                  <a:lnTo>
                    <a:pt x="38" y="255"/>
                  </a:lnTo>
                  <a:lnTo>
                    <a:pt x="39" y="257"/>
                  </a:lnTo>
                  <a:lnTo>
                    <a:pt x="40" y="260"/>
                  </a:lnTo>
                  <a:lnTo>
                    <a:pt x="42" y="262"/>
                  </a:lnTo>
                  <a:lnTo>
                    <a:pt x="43" y="264"/>
                  </a:lnTo>
                  <a:lnTo>
                    <a:pt x="44" y="266"/>
                  </a:lnTo>
                  <a:lnTo>
                    <a:pt x="45" y="268"/>
                  </a:lnTo>
                  <a:lnTo>
                    <a:pt x="46" y="270"/>
                  </a:lnTo>
                  <a:lnTo>
                    <a:pt x="47" y="272"/>
                  </a:lnTo>
                  <a:lnTo>
                    <a:pt x="48" y="274"/>
                  </a:lnTo>
                  <a:lnTo>
                    <a:pt x="49" y="275"/>
                  </a:lnTo>
                  <a:lnTo>
                    <a:pt x="51" y="278"/>
                  </a:lnTo>
                  <a:lnTo>
                    <a:pt x="53" y="280"/>
                  </a:lnTo>
                  <a:lnTo>
                    <a:pt x="55" y="282"/>
                  </a:lnTo>
                  <a:lnTo>
                    <a:pt x="56" y="284"/>
                  </a:lnTo>
                  <a:lnTo>
                    <a:pt x="58" y="286"/>
                  </a:lnTo>
                  <a:lnTo>
                    <a:pt x="60" y="288"/>
                  </a:lnTo>
                  <a:lnTo>
                    <a:pt x="61" y="290"/>
                  </a:lnTo>
                  <a:lnTo>
                    <a:pt x="63" y="291"/>
                  </a:lnTo>
                  <a:lnTo>
                    <a:pt x="65" y="293"/>
                  </a:lnTo>
                  <a:lnTo>
                    <a:pt x="66" y="294"/>
                  </a:lnTo>
                  <a:lnTo>
                    <a:pt x="68" y="296"/>
                  </a:lnTo>
                  <a:lnTo>
                    <a:pt x="70" y="297"/>
                  </a:lnTo>
                  <a:lnTo>
                    <a:pt x="71" y="298"/>
                  </a:lnTo>
                  <a:lnTo>
                    <a:pt x="73" y="300"/>
                  </a:lnTo>
                  <a:lnTo>
                    <a:pt x="75" y="301"/>
                  </a:lnTo>
                  <a:lnTo>
                    <a:pt x="76" y="302"/>
                  </a:lnTo>
                  <a:lnTo>
                    <a:pt x="78" y="303"/>
                  </a:lnTo>
                  <a:lnTo>
                    <a:pt x="81" y="305"/>
                  </a:lnTo>
                  <a:lnTo>
                    <a:pt x="83" y="306"/>
                  </a:lnTo>
                  <a:lnTo>
                    <a:pt x="86" y="307"/>
                  </a:lnTo>
                  <a:lnTo>
                    <a:pt x="88" y="309"/>
                  </a:lnTo>
                  <a:lnTo>
                    <a:pt x="91" y="310"/>
                  </a:lnTo>
                  <a:lnTo>
                    <a:pt x="93" y="311"/>
                  </a:lnTo>
                  <a:lnTo>
                    <a:pt x="96" y="312"/>
                  </a:lnTo>
                  <a:lnTo>
                    <a:pt x="98" y="313"/>
                  </a:lnTo>
                  <a:lnTo>
                    <a:pt x="101" y="314"/>
                  </a:lnTo>
                  <a:lnTo>
                    <a:pt x="103" y="315"/>
                  </a:lnTo>
                  <a:lnTo>
                    <a:pt x="106" y="316"/>
                  </a:lnTo>
                  <a:lnTo>
                    <a:pt x="109" y="317"/>
                  </a:lnTo>
                  <a:lnTo>
                    <a:pt x="111" y="317"/>
                  </a:lnTo>
                  <a:lnTo>
                    <a:pt x="114" y="318"/>
                  </a:lnTo>
                  <a:lnTo>
                    <a:pt x="116" y="319"/>
                  </a:lnTo>
                  <a:lnTo>
                    <a:pt x="119" y="319"/>
                  </a:lnTo>
                  <a:lnTo>
                    <a:pt x="121" y="320"/>
                  </a:lnTo>
                  <a:lnTo>
                    <a:pt x="124" y="321"/>
                  </a:lnTo>
                  <a:lnTo>
                    <a:pt x="126" y="321"/>
                  </a:lnTo>
                  <a:lnTo>
                    <a:pt x="129" y="322"/>
                  </a:lnTo>
                  <a:lnTo>
                    <a:pt x="131" y="322"/>
                  </a:lnTo>
                  <a:lnTo>
                    <a:pt x="134" y="323"/>
                  </a:lnTo>
                  <a:lnTo>
                    <a:pt x="136" y="323"/>
                  </a:lnTo>
                  <a:lnTo>
                    <a:pt x="139" y="324"/>
                  </a:lnTo>
                  <a:lnTo>
                    <a:pt x="141" y="324"/>
                  </a:lnTo>
                  <a:lnTo>
                    <a:pt x="144" y="324"/>
                  </a:lnTo>
                  <a:lnTo>
                    <a:pt x="147" y="325"/>
                  </a:lnTo>
                  <a:lnTo>
                    <a:pt x="149" y="325"/>
                  </a:lnTo>
                  <a:lnTo>
                    <a:pt x="152" y="326"/>
                  </a:lnTo>
                  <a:lnTo>
                    <a:pt x="154" y="326"/>
                  </a:lnTo>
                  <a:lnTo>
                    <a:pt x="157" y="326"/>
                  </a:lnTo>
                  <a:lnTo>
                    <a:pt x="159" y="327"/>
                  </a:lnTo>
                  <a:lnTo>
                    <a:pt x="162" y="327"/>
                  </a:lnTo>
                  <a:lnTo>
                    <a:pt x="164" y="327"/>
                  </a:lnTo>
                  <a:lnTo>
                    <a:pt x="167" y="328"/>
                  </a:lnTo>
                  <a:lnTo>
                    <a:pt x="169" y="328"/>
                  </a:lnTo>
                  <a:lnTo>
                    <a:pt x="172" y="328"/>
                  </a:lnTo>
                  <a:lnTo>
                    <a:pt x="174" y="328"/>
                  </a:lnTo>
                  <a:lnTo>
                    <a:pt x="177" y="329"/>
                  </a:lnTo>
                  <a:lnTo>
                    <a:pt x="179" y="329"/>
                  </a:lnTo>
                  <a:lnTo>
                    <a:pt x="182" y="329"/>
                  </a:lnTo>
                  <a:lnTo>
                    <a:pt x="184" y="329"/>
                  </a:lnTo>
                  <a:lnTo>
                    <a:pt x="187" y="330"/>
                  </a:lnTo>
                  <a:lnTo>
                    <a:pt x="190" y="330"/>
                  </a:lnTo>
                  <a:lnTo>
                    <a:pt x="192" y="330"/>
                  </a:lnTo>
                  <a:lnTo>
                    <a:pt x="195" y="330"/>
                  </a:lnTo>
                  <a:lnTo>
                    <a:pt x="197" y="330"/>
                  </a:lnTo>
                  <a:lnTo>
                    <a:pt x="200" y="330"/>
                  </a:lnTo>
                  <a:lnTo>
                    <a:pt x="202" y="331"/>
                  </a:lnTo>
                  <a:lnTo>
                    <a:pt x="205" y="331"/>
                  </a:lnTo>
                  <a:lnTo>
                    <a:pt x="207" y="331"/>
                  </a:lnTo>
                  <a:lnTo>
                    <a:pt x="210" y="331"/>
                  </a:lnTo>
                  <a:lnTo>
                    <a:pt x="212" y="331"/>
                  </a:lnTo>
                  <a:lnTo>
                    <a:pt x="215" y="331"/>
                  </a:lnTo>
                  <a:lnTo>
                    <a:pt x="217" y="332"/>
                  </a:lnTo>
                  <a:lnTo>
                    <a:pt x="220" y="332"/>
                  </a:lnTo>
                  <a:lnTo>
                    <a:pt x="222" y="332"/>
                  </a:lnTo>
                  <a:lnTo>
                    <a:pt x="225" y="332"/>
                  </a:lnTo>
                  <a:lnTo>
                    <a:pt x="228" y="332"/>
                  </a:lnTo>
                  <a:lnTo>
                    <a:pt x="230" y="332"/>
                  </a:lnTo>
                  <a:lnTo>
                    <a:pt x="233" y="332"/>
                  </a:lnTo>
                  <a:lnTo>
                    <a:pt x="235" y="333"/>
                  </a:lnTo>
                  <a:lnTo>
                    <a:pt x="238" y="333"/>
                  </a:lnTo>
                  <a:lnTo>
                    <a:pt x="240" y="333"/>
                  </a:lnTo>
                  <a:lnTo>
                    <a:pt x="243" y="333"/>
                  </a:lnTo>
                  <a:lnTo>
                    <a:pt x="245" y="333"/>
                  </a:lnTo>
                  <a:lnTo>
                    <a:pt x="248" y="333"/>
                  </a:lnTo>
                  <a:lnTo>
                    <a:pt x="250" y="333"/>
                  </a:lnTo>
                  <a:lnTo>
                    <a:pt x="253" y="333"/>
                  </a:lnTo>
                  <a:lnTo>
                    <a:pt x="255" y="333"/>
                  </a:lnTo>
                  <a:lnTo>
                    <a:pt x="258" y="334"/>
                  </a:lnTo>
                  <a:lnTo>
                    <a:pt x="260" y="334"/>
                  </a:lnTo>
                  <a:lnTo>
                    <a:pt x="263" y="334"/>
                  </a:lnTo>
                  <a:lnTo>
                    <a:pt x="265" y="334"/>
                  </a:lnTo>
                  <a:lnTo>
                    <a:pt x="268" y="334"/>
                  </a:lnTo>
                  <a:lnTo>
                    <a:pt x="271" y="334"/>
                  </a:lnTo>
                  <a:lnTo>
                    <a:pt x="273" y="334"/>
                  </a:lnTo>
                  <a:lnTo>
                    <a:pt x="276" y="334"/>
                  </a:lnTo>
                  <a:lnTo>
                    <a:pt x="278" y="334"/>
                  </a:lnTo>
                  <a:lnTo>
                    <a:pt x="281" y="334"/>
                  </a:lnTo>
                  <a:lnTo>
                    <a:pt x="283" y="334"/>
                  </a:lnTo>
                  <a:lnTo>
                    <a:pt x="286" y="334"/>
                  </a:lnTo>
                  <a:lnTo>
                    <a:pt x="288" y="334"/>
                  </a:lnTo>
                  <a:lnTo>
                    <a:pt x="291" y="335"/>
                  </a:lnTo>
                  <a:lnTo>
                    <a:pt x="293" y="335"/>
                  </a:lnTo>
                  <a:lnTo>
                    <a:pt x="296" y="335"/>
                  </a:lnTo>
                  <a:lnTo>
                    <a:pt x="298" y="335"/>
                  </a:lnTo>
                  <a:lnTo>
                    <a:pt x="301" y="335"/>
                  </a:lnTo>
                  <a:lnTo>
                    <a:pt x="303" y="335"/>
                  </a:lnTo>
                  <a:lnTo>
                    <a:pt x="306" y="335"/>
                  </a:lnTo>
                  <a:lnTo>
                    <a:pt x="309" y="335"/>
                  </a:lnTo>
                  <a:lnTo>
                    <a:pt x="311" y="335"/>
                  </a:lnTo>
                  <a:lnTo>
                    <a:pt x="314" y="335"/>
                  </a:lnTo>
                  <a:lnTo>
                    <a:pt x="316" y="335"/>
                  </a:lnTo>
                  <a:lnTo>
                    <a:pt x="319" y="335"/>
                  </a:lnTo>
                  <a:lnTo>
                    <a:pt x="321" y="335"/>
                  </a:lnTo>
                  <a:lnTo>
                    <a:pt x="324" y="335"/>
                  </a:lnTo>
                  <a:lnTo>
                    <a:pt x="326" y="335"/>
                  </a:lnTo>
                  <a:lnTo>
                    <a:pt x="329" y="335"/>
                  </a:lnTo>
                  <a:lnTo>
                    <a:pt x="331" y="335"/>
                  </a:lnTo>
                  <a:lnTo>
                    <a:pt x="334" y="336"/>
                  </a:lnTo>
                  <a:lnTo>
                    <a:pt x="336" y="336"/>
                  </a:lnTo>
                  <a:lnTo>
                    <a:pt x="339" y="336"/>
                  </a:lnTo>
                  <a:lnTo>
                    <a:pt x="341" y="336"/>
                  </a:lnTo>
                  <a:lnTo>
                    <a:pt x="344" y="336"/>
                  </a:lnTo>
                  <a:lnTo>
                    <a:pt x="346" y="336"/>
                  </a:lnTo>
                  <a:lnTo>
                    <a:pt x="349" y="336"/>
                  </a:lnTo>
                  <a:lnTo>
                    <a:pt x="352" y="336"/>
                  </a:lnTo>
                  <a:lnTo>
                    <a:pt x="354" y="336"/>
                  </a:lnTo>
                  <a:lnTo>
                    <a:pt x="357" y="336"/>
                  </a:lnTo>
                  <a:lnTo>
                    <a:pt x="359" y="336"/>
                  </a:lnTo>
                  <a:lnTo>
                    <a:pt x="362" y="336"/>
                  </a:lnTo>
                  <a:lnTo>
                    <a:pt x="364" y="336"/>
                  </a:lnTo>
                  <a:lnTo>
                    <a:pt x="367" y="336"/>
                  </a:lnTo>
                  <a:lnTo>
                    <a:pt x="369" y="336"/>
                  </a:lnTo>
                  <a:lnTo>
                    <a:pt x="372" y="336"/>
                  </a:lnTo>
                  <a:lnTo>
                    <a:pt x="374" y="336"/>
                  </a:lnTo>
                  <a:lnTo>
                    <a:pt x="377" y="336"/>
                  </a:lnTo>
                  <a:lnTo>
                    <a:pt x="379" y="336"/>
                  </a:lnTo>
                  <a:lnTo>
                    <a:pt x="382" y="336"/>
                  </a:lnTo>
                  <a:lnTo>
                    <a:pt x="384" y="336"/>
                  </a:lnTo>
                  <a:lnTo>
                    <a:pt x="387" y="336"/>
                  </a:lnTo>
                  <a:lnTo>
                    <a:pt x="390" y="336"/>
                  </a:lnTo>
                  <a:lnTo>
                    <a:pt x="392" y="336"/>
                  </a:lnTo>
                  <a:lnTo>
                    <a:pt x="395" y="336"/>
                  </a:lnTo>
                  <a:lnTo>
                    <a:pt x="397" y="336"/>
                  </a:lnTo>
                  <a:lnTo>
                    <a:pt x="400" y="337"/>
                  </a:lnTo>
                  <a:lnTo>
                    <a:pt x="402" y="337"/>
                  </a:lnTo>
                  <a:lnTo>
                    <a:pt x="405" y="337"/>
                  </a:lnTo>
                  <a:lnTo>
                    <a:pt x="407" y="337"/>
                  </a:lnTo>
                  <a:lnTo>
                    <a:pt x="410" y="337"/>
                  </a:lnTo>
                  <a:lnTo>
                    <a:pt x="412" y="337"/>
                  </a:lnTo>
                  <a:lnTo>
                    <a:pt x="415" y="337"/>
                  </a:lnTo>
                  <a:lnTo>
                    <a:pt x="417" y="337"/>
                  </a:lnTo>
                  <a:lnTo>
                    <a:pt x="420" y="337"/>
                  </a:lnTo>
                  <a:lnTo>
                    <a:pt x="422" y="337"/>
                  </a:lnTo>
                  <a:lnTo>
                    <a:pt x="425" y="337"/>
                  </a:lnTo>
                  <a:lnTo>
                    <a:pt x="427" y="337"/>
                  </a:lnTo>
                  <a:lnTo>
                    <a:pt x="430" y="337"/>
                  </a:lnTo>
                  <a:lnTo>
                    <a:pt x="433" y="337"/>
                  </a:lnTo>
                  <a:lnTo>
                    <a:pt x="435" y="337"/>
                  </a:lnTo>
                  <a:lnTo>
                    <a:pt x="438" y="337"/>
                  </a:lnTo>
                  <a:lnTo>
                    <a:pt x="440" y="337"/>
                  </a:lnTo>
                  <a:lnTo>
                    <a:pt x="443" y="337"/>
                  </a:lnTo>
                  <a:lnTo>
                    <a:pt x="445" y="337"/>
                  </a:lnTo>
                  <a:lnTo>
                    <a:pt x="448" y="337"/>
                  </a:lnTo>
                  <a:lnTo>
                    <a:pt x="450" y="337"/>
                  </a:lnTo>
                  <a:lnTo>
                    <a:pt x="453" y="337"/>
                  </a:lnTo>
                  <a:lnTo>
                    <a:pt x="455" y="337"/>
                  </a:lnTo>
                  <a:lnTo>
                    <a:pt x="458" y="337"/>
                  </a:lnTo>
                  <a:lnTo>
                    <a:pt x="460" y="337"/>
                  </a:lnTo>
                  <a:lnTo>
                    <a:pt x="463" y="337"/>
                  </a:lnTo>
                  <a:lnTo>
                    <a:pt x="465" y="337"/>
                  </a:lnTo>
                  <a:lnTo>
                    <a:pt x="468" y="337"/>
                  </a:lnTo>
                  <a:lnTo>
                    <a:pt x="471" y="337"/>
                  </a:lnTo>
                  <a:lnTo>
                    <a:pt x="473" y="337"/>
                  </a:lnTo>
                  <a:lnTo>
                    <a:pt x="476" y="337"/>
                  </a:lnTo>
                  <a:lnTo>
                    <a:pt x="478" y="337"/>
                  </a:lnTo>
                  <a:lnTo>
                    <a:pt x="481" y="337"/>
                  </a:lnTo>
                  <a:lnTo>
                    <a:pt x="483" y="337"/>
                  </a:lnTo>
                  <a:lnTo>
                    <a:pt x="486" y="337"/>
                  </a:lnTo>
                  <a:lnTo>
                    <a:pt x="488" y="337"/>
                  </a:lnTo>
                  <a:lnTo>
                    <a:pt x="491" y="337"/>
                  </a:lnTo>
                  <a:lnTo>
                    <a:pt x="493" y="337"/>
                  </a:lnTo>
                  <a:lnTo>
                    <a:pt x="496" y="337"/>
                  </a:lnTo>
                  <a:lnTo>
                    <a:pt x="498" y="337"/>
                  </a:lnTo>
                  <a:lnTo>
                    <a:pt x="501" y="337"/>
                  </a:lnTo>
                  <a:lnTo>
                    <a:pt x="503" y="337"/>
                  </a:lnTo>
                  <a:lnTo>
                    <a:pt x="506" y="337"/>
                  </a:lnTo>
                  <a:lnTo>
                    <a:pt x="508" y="337"/>
                  </a:lnTo>
                  <a:lnTo>
                    <a:pt x="511" y="337"/>
                  </a:lnTo>
                  <a:lnTo>
                    <a:pt x="514" y="337"/>
                  </a:lnTo>
                  <a:lnTo>
                    <a:pt x="516" y="337"/>
                  </a:lnTo>
                  <a:lnTo>
                    <a:pt x="519" y="337"/>
                  </a:lnTo>
                  <a:lnTo>
                    <a:pt x="521" y="337"/>
                  </a:lnTo>
                  <a:lnTo>
                    <a:pt x="524" y="337"/>
                  </a:lnTo>
                  <a:lnTo>
                    <a:pt x="526" y="337"/>
                  </a:lnTo>
                  <a:lnTo>
                    <a:pt x="529" y="338"/>
                  </a:lnTo>
                  <a:lnTo>
                    <a:pt x="531" y="338"/>
                  </a:lnTo>
                  <a:lnTo>
                    <a:pt x="534" y="338"/>
                  </a:lnTo>
                  <a:lnTo>
                    <a:pt x="536" y="338"/>
                  </a:lnTo>
                  <a:lnTo>
                    <a:pt x="539" y="338"/>
                  </a:lnTo>
                  <a:lnTo>
                    <a:pt x="541" y="338"/>
                  </a:lnTo>
                  <a:lnTo>
                    <a:pt x="544" y="338"/>
                  </a:lnTo>
                  <a:lnTo>
                    <a:pt x="546" y="338"/>
                  </a:lnTo>
                  <a:lnTo>
                    <a:pt x="549" y="338"/>
                  </a:lnTo>
                  <a:lnTo>
                    <a:pt x="552" y="338"/>
                  </a:lnTo>
                  <a:lnTo>
                    <a:pt x="554" y="338"/>
                  </a:lnTo>
                  <a:lnTo>
                    <a:pt x="557" y="338"/>
                  </a:lnTo>
                  <a:lnTo>
                    <a:pt x="559" y="338"/>
                  </a:lnTo>
                  <a:lnTo>
                    <a:pt x="562" y="338"/>
                  </a:lnTo>
                  <a:lnTo>
                    <a:pt x="564" y="338"/>
                  </a:lnTo>
                  <a:lnTo>
                    <a:pt x="567" y="338"/>
                  </a:lnTo>
                  <a:lnTo>
                    <a:pt x="569" y="338"/>
                  </a:lnTo>
                  <a:lnTo>
                    <a:pt x="572" y="338"/>
                  </a:lnTo>
                  <a:lnTo>
                    <a:pt x="574" y="338"/>
                  </a:lnTo>
                  <a:lnTo>
                    <a:pt x="577" y="338"/>
                  </a:lnTo>
                  <a:lnTo>
                    <a:pt x="579" y="338"/>
                  </a:lnTo>
                  <a:lnTo>
                    <a:pt x="582" y="338"/>
                  </a:lnTo>
                  <a:lnTo>
                    <a:pt x="584" y="338"/>
                  </a:lnTo>
                  <a:lnTo>
                    <a:pt x="587" y="338"/>
                  </a:lnTo>
                  <a:lnTo>
                    <a:pt x="588" y="338"/>
                  </a:lnTo>
                </a:path>
              </a:pathLst>
            </a:custGeom>
            <a:noFill/>
            <a:ln w="25400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218" name="Freeform 90"/>
          <p:cNvSpPr>
            <a:spLocks/>
          </p:cNvSpPr>
          <p:nvPr/>
        </p:nvSpPr>
        <p:spPr bwMode="auto">
          <a:xfrm>
            <a:off x="-1" y="1009403"/>
            <a:ext cx="2137559" cy="2106861"/>
          </a:xfrm>
          <a:custGeom>
            <a:avLst/>
            <a:gdLst/>
            <a:ahLst/>
            <a:cxnLst>
              <a:cxn ang="0">
                <a:pos x="8" y="399"/>
              </a:cxn>
              <a:cxn ang="0">
                <a:pos x="18" y="399"/>
              </a:cxn>
              <a:cxn ang="0">
                <a:pos x="28" y="399"/>
              </a:cxn>
              <a:cxn ang="0">
                <a:pos x="38" y="399"/>
              </a:cxn>
              <a:cxn ang="0">
                <a:pos x="48" y="399"/>
              </a:cxn>
              <a:cxn ang="0">
                <a:pos x="58" y="399"/>
              </a:cxn>
              <a:cxn ang="0">
                <a:pos x="68" y="398"/>
              </a:cxn>
              <a:cxn ang="0">
                <a:pos x="78" y="398"/>
              </a:cxn>
              <a:cxn ang="0">
                <a:pos x="88" y="398"/>
              </a:cxn>
              <a:cxn ang="0">
                <a:pos x="98" y="398"/>
              </a:cxn>
              <a:cxn ang="0">
                <a:pos x="108" y="398"/>
              </a:cxn>
              <a:cxn ang="0">
                <a:pos x="118" y="398"/>
              </a:cxn>
              <a:cxn ang="0">
                <a:pos x="128" y="398"/>
              </a:cxn>
              <a:cxn ang="0">
                <a:pos x="138" y="398"/>
              </a:cxn>
              <a:cxn ang="0">
                <a:pos x="148" y="398"/>
              </a:cxn>
              <a:cxn ang="0">
                <a:pos x="158" y="398"/>
              </a:cxn>
              <a:cxn ang="0">
                <a:pos x="168" y="398"/>
              </a:cxn>
              <a:cxn ang="0">
                <a:pos x="178" y="398"/>
              </a:cxn>
              <a:cxn ang="0">
                <a:pos x="188" y="398"/>
              </a:cxn>
              <a:cxn ang="0">
                <a:pos x="198" y="397"/>
              </a:cxn>
              <a:cxn ang="0">
                <a:pos x="208" y="397"/>
              </a:cxn>
              <a:cxn ang="0">
                <a:pos x="218" y="397"/>
              </a:cxn>
              <a:cxn ang="0">
                <a:pos x="228" y="397"/>
              </a:cxn>
              <a:cxn ang="0">
                <a:pos x="238" y="397"/>
              </a:cxn>
              <a:cxn ang="0">
                <a:pos x="248" y="397"/>
              </a:cxn>
              <a:cxn ang="0">
                <a:pos x="258" y="396"/>
              </a:cxn>
              <a:cxn ang="0">
                <a:pos x="268" y="396"/>
              </a:cxn>
              <a:cxn ang="0">
                <a:pos x="278" y="396"/>
              </a:cxn>
              <a:cxn ang="0">
                <a:pos x="288" y="396"/>
              </a:cxn>
              <a:cxn ang="0">
                <a:pos x="298" y="396"/>
              </a:cxn>
              <a:cxn ang="0">
                <a:pos x="308" y="395"/>
              </a:cxn>
              <a:cxn ang="0">
                <a:pos x="318" y="395"/>
              </a:cxn>
              <a:cxn ang="0">
                <a:pos x="328" y="395"/>
              </a:cxn>
              <a:cxn ang="0">
                <a:pos x="338" y="394"/>
              </a:cxn>
              <a:cxn ang="0">
                <a:pos x="348" y="394"/>
              </a:cxn>
              <a:cxn ang="0">
                <a:pos x="358" y="393"/>
              </a:cxn>
              <a:cxn ang="0">
                <a:pos x="368" y="393"/>
              </a:cxn>
              <a:cxn ang="0">
                <a:pos x="378" y="392"/>
              </a:cxn>
              <a:cxn ang="0">
                <a:pos x="388" y="392"/>
              </a:cxn>
              <a:cxn ang="0">
                <a:pos x="398" y="391"/>
              </a:cxn>
              <a:cxn ang="0">
                <a:pos x="408" y="390"/>
              </a:cxn>
              <a:cxn ang="0">
                <a:pos x="418" y="389"/>
              </a:cxn>
              <a:cxn ang="0">
                <a:pos x="428" y="388"/>
              </a:cxn>
              <a:cxn ang="0">
                <a:pos x="438" y="386"/>
              </a:cxn>
              <a:cxn ang="0">
                <a:pos x="448" y="385"/>
              </a:cxn>
              <a:cxn ang="0">
                <a:pos x="458" y="383"/>
              </a:cxn>
              <a:cxn ang="0">
                <a:pos x="468" y="381"/>
              </a:cxn>
              <a:cxn ang="0">
                <a:pos x="478" y="378"/>
              </a:cxn>
              <a:cxn ang="0">
                <a:pos x="488" y="375"/>
              </a:cxn>
              <a:cxn ang="0">
                <a:pos x="498" y="370"/>
              </a:cxn>
              <a:cxn ang="0">
                <a:pos x="508" y="365"/>
              </a:cxn>
              <a:cxn ang="0">
                <a:pos x="518" y="358"/>
              </a:cxn>
              <a:cxn ang="0">
                <a:pos x="528" y="349"/>
              </a:cxn>
              <a:cxn ang="0">
                <a:pos x="538" y="337"/>
              </a:cxn>
              <a:cxn ang="0">
                <a:pos x="548" y="320"/>
              </a:cxn>
              <a:cxn ang="0">
                <a:pos x="558" y="294"/>
              </a:cxn>
              <a:cxn ang="0">
                <a:pos x="568" y="253"/>
              </a:cxn>
              <a:cxn ang="0">
                <a:pos x="576" y="202"/>
              </a:cxn>
              <a:cxn ang="0">
                <a:pos x="581" y="154"/>
              </a:cxn>
              <a:cxn ang="0">
                <a:pos x="585" y="102"/>
              </a:cxn>
              <a:cxn ang="0">
                <a:pos x="587" y="61"/>
              </a:cxn>
              <a:cxn ang="0">
                <a:pos x="590" y="11"/>
              </a:cxn>
            </a:cxnLst>
            <a:rect l="0" t="0" r="r" b="b"/>
            <a:pathLst>
              <a:path w="590" h="399">
                <a:moveTo>
                  <a:pt x="0" y="399"/>
                </a:moveTo>
                <a:lnTo>
                  <a:pt x="2" y="399"/>
                </a:lnTo>
                <a:lnTo>
                  <a:pt x="4" y="399"/>
                </a:lnTo>
                <a:lnTo>
                  <a:pt x="6" y="399"/>
                </a:lnTo>
                <a:lnTo>
                  <a:pt x="8" y="399"/>
                </a:lnTo>
                <a:lnTo>
                  <a:pt x="10" y="399"/>
                </a:lnTo>
                <a:lnTo>
                  <a:pt x="12" y="399"/>
                </a:lnTo>
                <a:lnTo>
                  <a:pt x="14" y="399"/>
                </a:lnTo>
                <a:lnTo>
                  <a:pt x="16" y="399"/>
                </a:lnTo>
                <a:lnTo>
                  <a:pt x="18" y="399"/>
                </a:lnTo>
                <a:lnTo>
                  <a:pt x="20" y="399"/>
                </a:lnTo>
                <a:lnTo>
                  <a:pt x="22" y="399"/>
                </a:lnTo>
                <a:lnTo>
                  <a:pt x="24" y="399"/>
                </a:lnTo>
                <a:lnTo>
                  <a:pt x="26" y="399"/>
                </a:lnTo>
                <a:lnTo>
                  <a:pt x="28" y="399"/>
                </a:lnTo>
                <a:lnTo>
                  <a:pt x="30" y="399"/>
                </a:lnTo>
                <a:lnTo>
                  <a:pt x="32" y="399"/>
                </a:lnTo>
                <a:lnTo>
                  <a:pt x="34" y="399"/>
                </a:lnTo>
                <a:lnTo>
                  <a:pt x="36" y="399"/>
                </a:lnTo>
                <a:lnTo>
                  <a:pt x="38" y="399"/>
                </a:lnTo>
                <a:lnTo>
                  <a:pt x="40" y="399"/>
                </a:lnTo>
                <a:lnTo>
                  <a:pt x="42" y="399"/>
                </a:lnTo>
                <a:lnTo>
                  <a:pt x="44" y="399"/>
                </a:lnTo>
                <a:lnTo>
                  <a:pt x="46" y="399"/>
                </a:lnTo>
                <a:lnTo>
                  <a:pt x="48" y="399"/>
                </a:lnTo>
                <a:lnTo>
                  <a:pt x="50" y="399"/>
                </a:lnTo>
                <a:lnTo>
                  <a:pt x="52" y="399"/>
                </a:lnTo>
                <a:lnTo>
                  <a:pt x="54" y="399"/>
                </a:lnTo>
                <a:lnTo>
                  <a:pt x="56" y="399"/>
                </a:lnTo>
                <a:lnTo>
                  <a:pt x="58" y="399"/>
                </a:lnTo>
                <a:lnTo>
                  <a:pt x="60" y="399"/>
                </a:lnTo>
                <a:lnTo>
                  <a:pt x="62" y="398"/>
                </a:lnTo>
                <a:lnTo>
                  <a:pt x="64" y="398"/>
                </a:lnTo>
                <a:lnTo>
                  <a:pt x="66" y="398"/>
                </a:lnTo>
                <a:lnTo>
                  <a:pt x="68" y="398"/>
                </a:lnTo>
                <a:lnTo>
                  <a:pt x="70" y="398"/>
                </a:lnTo>
                <a:lnTo>
                  <a:pt x="72" y="398"/>
                </a:lnTo>
                <a:lnTo>
                  <a:pt x="74" y="398"/>
                </a:lnTo>
                <a:lnTo>
                  <a:pt x="76" y="398"/>
                </a:lnTo>
                <a:lnTo>
                  <a:pt x="78" y="398"/>
                </a:lnTo>
                <a:lnTo>
                  <a:pt x="80" y="398"/>
                </a:lnTo>
                <a:lnTo>
                  <a:pt x="82" y="398"/>
                </a:lnTo>
                <a:lnTo>
                  <a:pt x="84" y="398"/>
                </a:lnTo>
                <a:lnTo>
                  <a:pt x="86" y="398"/>
                </a:lnTo>
                <a:lnTo>
                  <a:pt x="88" y="398"/>
                </a:lnTo>
                <a:lnTo>
                  <a:pt x="90" y="398"/>
                </a:lnTo>
                <a:lnTo>
                  <a:pt x="92" y="398"/>
                </a:lnTo>
                <a:lnTo>
                  <a:pt x="94" y="398"/>
                </a:lnTo>
                <a:lnTo>
                  <a:pt x="96" y="398"/>
                </a:lnTo>
                <a:lnTo>
                  <a:pt x="98" y="398"/>
                </a:lnTo>
                <a:lnTo>
                  <a:pt x="100" y="398"/>
                </a:lnTo>
                <a:lnTo>
                  <a:pt x="102" y="398"/>
                </a:lnTo>
                <a:lnTo>
                  <a:pt x="104" y="398"/>
                </a:lnTo>
                <a:lnTo>
                  <a:pt x="106" y="398"/>
                </a:lnTo>
                <a:lnTo>
                  <a:pt x="108" y="398"/>
                </a:lnTo>
                <a:lnTo>
                  <a:pt x="110" y="398"/>
                </a:lnTo>
                <a:lnTo>
                  <a:pt x="112" y="398"/>
                </a:lnTo>
                <a:lnTo>
                  <a:pt x="114" y="398"/>
                </a:lnTo>
                <a:lnTo>
                  <a:pt x="116" y="398"/>
                </a:lnTo>
                <a:lnTo>
                  <a:pt x="118" y="398"/>
                </a:lnTo>
                <a:lnTo>
                  <a:pt x="120" y="398"/>
                </a:lnTo>
                <a:lnTo>
                  <a:pt x="122" y="398"/>
                </a:lnTo>
                <a:lnTo>
                  <a:pt x="124" y="398"/>
                </a:lnTo>
                <a:lnTo>
                  <a:pt x="126" y="398"/>
                </a:lnTo>
                <a:lnTo>
                  <a:pt x="128" y="398"/>
                </a:lnTo>
                <a:lnTo>
                  <a:pt x="130" y="398"/>
                </a:lnTo>
                <a:lnTo>
                  <a:pt x="132" y="398"/>
                </a:lnTo>
                <a:lnTo>
                  <a:pt x="134" y="398"/>
                </a:lnTo>
                <a:lnTo>
                  <a:pt x="136" y="398"/>
                </a:lnTo>
                <a:lnTo>
                  <a:pt x="138" y="398"/>
                </a:lnTo>
                <a:lnTo>
                  <a:pt x="140" y="398"/>
                </a:lnTo>
                <a:lnTo>
                  <a:pt x="142" y="398"/>
                </a:lnTo>
                <a:lnTo>
                  <a:pt x="144" y="398"/>
                </a:lnTo>
                <a:lnTo>
                  <a:pt x="146" y="398"/>
                </a:lnTo>
                <a:lnTo>
                  <a:pt x="148" y="398"/>
                </a:lnTo>
                <a:lnTo>
                  <a:pt x="150" y="398"/>
                </a:lnTo>
                <a:lnTo>
                  <a:pt x="152" y="398"/>
                </a:lnTo>
                <a:lnTo>
                  <a:pt x="154" y="398"/>
                </a:lnTo>
                <a:lnTo>
                  <a:pt x="156" y="398"/>
                </a:lnTo>
                <a:lnTo>
                  <a:pt x="158" y="398"/>
                </a:lnTo>
                <a:lnTo>
                  <a:pt x="160" y="398"/>
                </a:lnTo>
                <a:lnTo>
                  <a:pt x="162" y="398"/>
                </a:lnTo>
                <a:lnTo>
                  <a:pt x="164" y="398"/>
                </a:lnTo>
                <a:lnTo>
                  <a:pt x="166" y="398"/>
                </a:lnTo>
                <a:lnTo>
                  <a:pt x="168" y="398"/>
                </a:lnTo>
                <a:lnTo>
                  <a:pt x="170" y="398"/>
                </a:lnTo>
                <a:lnTo>
                  <a:pt x="172" y="398"/>
                </a:lnTo>
                <a:lnTo>
                  <a:pt x="174" y="398"/>
                </a:lnTo>
                <a:lnTo>
                  <a:pt x="176" y="398"/>
                </a:lnTo>
                <a:lnTo>
                  <a:pt x="178" y="398"/>
                </a:lnTo>
                <a:lnTo>
                  <a:pt x="180" y="398"/>
                </a:lnTo>
                <a:lnTo>
                  <a:pt x="182" y="398"/>
                </a:lnTo>
                <a:lnTo>
                  <a:pt x="184" y="398"/>
                </a:lnTo>
                <a:lnTo>
                  <a:pt x="186" y="398"/>
                </a:lnTo>
                <a:lnTo>
                  <a:pt x="188" y="398"/>
                </a:lnTo>
                <a:lnTo>
                  <a:pt x="190" y="397"/>
                </a:lnTo>
                <a:lnTo>
                  <a:pt x="192" y="397"/>
                </a:lnTo>
                <a:lnTo>
                  <a:pt x="194" y="397"/>
                </a:lnTo>
                <a:lnTo>
                  <a:pt x="196" y="397"/>
                </a:lnTo>
                <a:lnTo>
                  <a:pt x="198" y="397"/>
                </a:lnTo>
                <a:lnTo>
                  <a:pt x="200" y="397"/>
                </a:lnTo>
                <a:lnTo>
                  <a:pt x="202" y="397"/>
                </a:lnTo>
                <a:lnTo>
                  <a:pt x="204" y="397"/>
                </a:lnTo>
                <a:lnTo>
                  <a:pt x="206" y="397"/>
                </a:lnTo>
                <a:lnTo>
                  <a:pt x="208" y="397"/>
                </a:lnTo>
                <a:lnTo>
                  <a:pt x="210" y="397"/>
                </a:lnTo>
                <a:lnTo>
                  <a:pt x="212" y="397"/>
                </a:lnTo>
                <a:lnTo>
                  <a:pt x="214" y="397"/>
                </a:lnTo>
                <a:lnTo>
                  <a:pt x="216" y="397"/>
                </a:lnTo>
                <a:lnTo>
                  <a:pt x="218" y="397"/>
                </a:lnTo>
                <a:lnTo>
                  <a:pt x="220" y="397"/>
                </a:lnTo>
                <a:lnTo>
                  <a:pt x="222" y="397"/>
                </a:lnTo>
                <a:lnTo>
                  <a:pt x="224" y="397"/>
                </a:lnTo>
                <a:lnTo>
                  <a:pt x="226" y="397"/>
                </a:lnTo>
                <a:lnTo>
                  <a:pt x="228" y="397"/>
                </a:lnTo>
                <a:lnTo>
                  <a:pt x="230" y="397"/>
                </a:lnTo>
                <a:lnTo>
                  <a:pt x="232" y="397"/>
                </a:lnTo>
                <a:lnTo>
                  <a:pt x="234" y="397"/>
                </a:lnTo>
                <a:lnTo>
                  <a:pt x="236" y="397"/>
                </a:lnTo>
                <a:lnTo>
                  <a:pt x="238" y="397"/>
                </a:lnTo>
                <a:lnTo>
                  <a:pt x="240" y="397"/>
                </a:lnTo>
                <a:lnTo>
                  <a:pt x="242" y="397"/>
                </a:lnTo>
                <a:lnTo>
                  <a:pt x="244" y="397"/>
                </a:lnTo>
                <a:lnTo>
                  <a:pt x="246" y="397"/>
                </a:lnTo>
                <a:lnTo>
                  <a:pt x="248" y="397"/>
                </a:lnTo>
                <a:lnTo>
                  <a:pt x="250" y="397"/>
                </a:lnTo>
                <a:lnTo>
                  <a:pt x="252" y="397"/>
                </a:lnTo>
                <a:lnTo>
                  <a:pt x="254" y="397"/>
                </a:lnTo>
                <a:lnTo>
                  <a:pt x="256" y="397"/>
                </a:lnTo>
                <a:lnTo>
                  <a:pt x="258" y="396"/>
                </a:lnTo>
                <a:lnTo>
                  <a:pt x="260" y="396"/>
                </a:lnTo>
                <a:lnTo>
                  <a:pt x="262" y="396"/>
                </a:lnTo>
                <a:lnTo>
                  <a:pt x="264" y="396"/>
                </a:lnTo>
                <a:lnTo>
                  <a:pt x="266" y="396"/>
                </a:lnTo>
                <a:lnTo>
                  <a:pt x="268" y="396"/>
                </a:lnTo>
                <a:lnTo>
                  <a:pt x="270" y="396"/>
                </a:lnTo>
                <a:lnTo>
                  <a:pt x="272" y="396"/>
                </a:lnTo>
                <a:lnTo>
                  <a:pt x="274" y="396"/>
                </a:lnTo>
                <a:lnTo>
                  <a:pt x="276" y="396"/>
                </a:lnTo>
                <a:lnTo>
                  <a:pt x="278" y="396"/>
                </a:lnTo>
                <a:lnTo>
                  <a:pt x="280" y="396"/>
                </a:lnTo>
                <a:lnTo>
                  <a:pt x="282" y="396"/>
                </a:lnTo>
                <a:lnTo>
                  <a:pt x="284" y="396"/>
                </a:lnTo>
                <a:lnTo>
                  <a:pt x="286" y="396"/>
                </a:lnTo>
                <a:lnTo>
                  <a:pt x="288" y="396"/>
                </a:lnTo>
                <a:lnTo>
                  <a:pt x="290" y="396"/>
                </a:lnTo>
                <a:lnTo>
                  <a:pt x="292" y="396"/>
                </a:lnTo>
                <a:lnTo>
                  <a:pt x="294" y="396"/>
                </a:lnTo>
                <a:lnTo>
                  <a:pt x="296" y="396"/>
                </a:lnTo>
                <a:lnTo>
                  <a:pt x="298" y="396"/>
                </a:lnTo>
                <a:lnTo>
                  <a:pt x="300" y="395"/>
                </a:lnTo>
                <a:lnTo>
                  <a:pt x="302" y="395"/>
                </a:lnTo>
                <a:lnTo>
                  <a:pt x="304" y="395"/>
                </a:lnTo>
                <a:lnTo>
                  <a:pt x="306" y="395"/>
                </a:lnTo>
                <a:lnTo>
                  <a:pt x="308" y="395"/>
                </a:lnTo>
                <a:lnTo>
                  <a:pt x="310" y="395"/>
                </a:lnTo>
                <a:lnTo>
                  <a:pt x="312" y="395"/>
                </a:lnTo>
                <a:lnTo>
                  <a:pt x="314" y="395"/>
                </a:lnTo>
                <a:lnTo>
                  <a:pt x="316" y="395"/>
                </a:lnTo>
                <a:lnTo>
                  <a:pt x="318" y="395"/>
                </a:lnTo>
                <a:lnTo>
                  <a:pt x="320" y="395"/>
                </a:lnTo>
                <a:lnTo>
                  <a:pt x="322" y="395"/>
                </a:lnTo>
                <a:lnTo>
                  <a:pt x="324" y="395"/>
                </a:lnTo>
                <a:lnTo>
                  <a:pt x="326" y="395"/>
                </a:lnTo>
                <a:lnTo>
                  <a:pt x="328" y="395"/>
                </a:lnTo>
                <a:lnTo>
                  <a:pt x="330" y="395"/>
                </a:lnTo>
                <a:lnTo>
                  <a:pt x="332" y="394"/>
                </a:lnTo>
                <a:lnTo>
                  <a:pt x="334" y="394"/>
                </a:lnTo>
                <a:lnTo>
                  <a:pt x="336" y="394"/>
                </a:lnTo>
                <a:lnTo>
                  <a:pt x="338" y="394"/>
                </a:lnTo>
                <a:lnTo>
                  <a:pt x="340" y="394"/>
                </a:lnTo>
                <a:lnTo>
                  <a:pt x="342" y="394"/>
                </a:lnTo>
                <a:lnTo>
                  <a:pt x="344" y="394"/>
                </a:lnTo>
                <a:lnTo>
                  <a:pt x="346" y="394"/>
                </a:lnTo>
                <a:lnTo>
                  <a:pt x="348" y="394"/>
                </a:lnTo>
                <a:lnTo>
                  <a:pt x="350" y="394"/>
                </a:lnTo>
                <a:lnTo>
                  <a:pt x="352" y="394"/>
                </a:lnTo>
                <a:lnTo>
                  <a:pt x="354" y="394"/>
                </a:lnTo>
                <a:lnTo>
                  <a:pt x="356" y="393"/>
                </a:lnTo>
                <a:lnTo>
                  <a:pt x="358" y="393"/>
                </a:lnTo>
                <a:lnTo>
                  <a:pt x="360" y="393"/>
                </a:lnTo>
                <a:lnTo>
                  <a:pt x="362" y="393"/>
                </a:lnTo>
                <a:lnTo>
                  <a:pt x="364" y="393"/>
                </a:lnTo>
                <a:lnTo>
                  <a:pt x="366" y="393"/>
                </a:lnTo>
                <a:lnTo>
                  <a:pt x="368" y="393"/>
                </a:lnTo>
                <a:lnTo>
                  <a:pt x="370" y="393"/>
                </a:lnTo>
                <a:lnTo>
                  <a:pt x="372" y="393"/>
                </a:lnTo>
                <a:lnTo>
                  <a:pt x="374" y="392"/>
                </a:lnTo>
                <a:lnTo>
                  <a:pt x="376" y="392"/>
                </a:lnTo>
                <a:lnTo>
                  <a:pt x="378" y="392"/>
                </a:lnTo>
                <a:lnTo>
                  <a:pt x="380" y="392"/>
                </a:lnTo>
                <a:lnTo>
                  <a:pt x="382" y="392"/>
                </a:lnTo>
                <a:lnTo>
                  <a:pt x="384" y="392"/>
                </a:lnTo>
                <a:lnTo>
                  <a:pt x="386" y="392"/>
                </a:lnTo>
                <a:lnTo>
                  <a:pt x="388" y="392"/>
                </a:lnTo>
                <a:lnTo>
                  <a:pt x="390" y="391"/>
                </a:lnTo>
                <a:lnTo>
                  <a:pt x="392" y="391"/>
                </a:lnTo>
                <a:lnTo>
                  <a:pt x="394" y="391"/>
                </a:lnTo>
                <a:lnTo>
                  <a:pt x="396" y="391"/>
                </a:lnTo>
                <a:lnTo>
                  <a:pt x="398" y="391"/>
                </a:lnTo>
                <a:lnTo>
                  <a:pt x="400" y="391"/>
                </a:lnTo>
                <a:lnTo>
                  <a:pt x="402" y="390"/>
                </a:lnTo>
                <a:lnTo>
                  <a:pt x="404" y="390"/>
                </a:lnTo>
                <a:lnTo>
                  <a:pt x="406" y="390"/>
                </a:lnTo>
                <a:lnTo>
                  <a:pt x="408" y="390"/>
                </a:lnTo>
                <a:lnTo>
                  <a:pt x="410" y="390"/>
                </a:lnTo>
                <a:lnTo>
                  <a:pt x="412" y="389"/>
                </a:lnTo>
                <a:lnTo>
                  <a:pt x="414" y="389"/>
                </a:lnTo>
                <a:lnTo>
                  <a:pt x="416" y="389"/>
                </a:lnTo>
                <a:lnTo>
                  <a:pt x="418" y="389"/>
                </a:lnTo>
                <a:lnTo>
                  <a:pt x="420" y="389"/>
                </a:lnTo>
                <a:lnTo>
                  <a:pt x="422" y="388"/>
                </a:lnTo>
                <a:lnTo>
                  <a:pt x="424" y="388"/>
                </a:lnTo>
                <a:lnTo>
                  <a:pt x="426" y="388"/>
                </a:lnTo>
                <a:lnTo>
                  <a:pt x="428" y="388"/>
                </a:lnTo>
                <a:lnTo>
                  <a:pt x="430" y="387"/>
                </a:lnTo>
                <a:lnTo>
                  <a:pt x="432" y="387"/>
                </a:lnTo>
                <a:lnTo>
                  <a:pt x="434" y="387"/>
                </a:lnTo>
                <a:lnTo>
                  <a:pt x="436" y="387"/>
                </a:lnTo>
                <a:lnTo>
                  <a:pt x="438" y="386"/>
                </a:lnTo>
                <a:lnTo>
                  <a:pt x="440" y="386"/>
                </a:lnTo>
                <a:lnTo>
                  <a:pt x="442" y="386"/>
                </a:lnTo>
                <a:lnTo>
                  <a:pt x="444" y="385"/>
                </a:lnTo>
                <a:lnTo>
                  <a:pt x="446" y="385"/>
                </a:lnTo>
                <a:lnTo>
                  <a:pt x="448" y="385"/>
                </a:lnTo>
                <a:lnTo>
                  <a:pt x="450" y="384"/>
                </a:lnTo>
                <a:lnTo>
                  <a:pt x="452" y="384"/>
                </a:lnTo>
                <a:lnTo>
                  <a:pt x="454" y="384"/>
                </a:lnTo>
                <a:lnTo>
                  <a:pt x="456" y="383"/>
                </a:lnTo>
                <a:lnTo>
                  <a:pt x="458" y="383"/>
                </a:lnTo>
                <a:lnTo>
                  <a:pt x="460" y="383"/>
                </a:lnTo>
                <a:lnTo>
                  <a:pt x="462" y="382"/>
                </a:lnTo>
                <a:lnTo>
                  <a:pt x="464" y="382"/>
                </a:lnTo>
                <a:lnTo>
                  <a:pt x="466" y="381"/>
                </a:lnTo>
                <a:lnTo>
                  <a:pt x="468" y="381"/>
                </a:lnTo>
                <a:lnTo>
                  <a:pt x="470" y="380"/>
                </a:lnTo>
                <a:lnTo>
                  <a:pt x="472" y="380"/>
                </a:lnTo>
                <a:lnTo>
                  <a:pt x="474" y="379"/>
                </a:lnTo>
                <a:lnTo>
                  <a:pt x="476" y="379"/>
                </a:lnTo>
                <a:lnTo>
                  <a:pt x="478" y="378"/>
                </a:lnTo>
                <a:lnTo>
                  <a:pt x="480" y="377"/>
                </a:lnTo>
                <a:lnTo>
                  <a:pt x="482" y="377"/>
                </a:lnTo>
                <a:lnTo>
                  <a:pt x="484" y="376"/>
                </a:lnTo>
                <a:lnTo>
                  <a:pt x="486" y="375"/>
                </a:lnTo>
                <a:lnTo>
                  <a:pt x="488" y="375"/>
                </a:lnTo>
                <a:lnTo>
                  <a:pt x="490" y="374"/>
                </a:lnTo>
                <a:lnTo>
                  <a:pt x="492" y="373"/>
                </a:lnTo>
                <a:lnTo>
                  <a:pt x="494" y="372"/>
                </a:lnTo>
                <a:lnTo>
                  <a:pt x="496" y="371"/>
                </a:lnTo>
                <a:lnTo>
                  <a:pt x="498" y="370"/>
                </a:lnTo>
                <a:lnTo>
                  <a:pt x="500" y="370"/>
                </a:lnTo>
                <a:lnTo>
                  <a:pt x="502" y="369"/>
                </a:lnTo>
                <a:lnTo>
                  <a:pt x="504" y="367"/>
                </a:lnTo>
                <a:lnTo>
                  <a:pt x="506" y="366"/>
                </a:lnTo>
                <a:lnTo>
                  <a:pt x="508" y="365"/>
                </a:lnTo>
                <a:lnTo>
                  <a:pt x="510" y="364"/>
                </a:lnTo>
                <a:lnTo>
                  <a:pt x="512" y="363"/>
                </a:lnTo>
                <a:lnTo>
                  <a:pt x="514" y="361"/>
                </a:lnTo>
                <a:lnTo>
                  <a:pt x="516" y="360"/>
                </a:lnTo>
                <a:lnTo>
                  <a:pt x="518" y="358"/>
                </a:lnTo>
                <a:lnTo>
                  <a:pt x="520" y="357"/>
                </a:lnTo>
                <a:lnTo>
                  <a:pt x="522" y="355"/>
                </a:lnTo>
                <a:lnTo>
                  <a:pt x="524" y="353"/>
                </a:lnTo>
                <a:lnTo>
                  <a:pt x="526" y="351"/>
                </a:lnTo>
                <a:lnTo>
                  <a:pt x="528" y="349"/>
                </a:lnTo>
                <a:lnTo>
                  <a:pt x="530" y="347"/>
                </a:lnTo>
                <a:lnTo>
                  <a:pt x="532" y="345"/>
                </a:lnTo>
                <a:lnTo>
                  <a:pt x="534" y="342"/>
                </a:lnTo>
                <a:lnTo>
                  <a:pt x="536" y="340"/>
                </a:lnTo>
                <a:lnTo>
                  <a:pt x="538" y="337"/>
                </a:lnTo>
                <a:lnTo>
                  <a:pt x="540" y="334"/>
                </a:lnTo>
                <a:lnTo>
                  <a:pt x="542" y="331"/>
                </a:lnTo>
                <a:lnTo>
                  <a:pt x="544" y="327"/>
                </a:lnTo>
                <a:lnTo>
                  <a:pt x="546" y="324"/>
                </a:lnTo>
                <a:lnTo>
                  <a:pt x="548" y="320"/>
                </a:lnTo>
                <a:lnTo>
                  <a:pt x="550" y="315"/>
                </a:lnTo>
                <a:lnTo>
                  <a:pt x="552" y="311"/>
                </a:lnTo>
                <a:lnTo>
                  <a:pt x="554" y="305"/>
                </a:lnTo>
                <a:lnTo>
                  <a:pt x="556" y="300"/>
                </a:lnTo>
                <a:lnTo>
                  <a:pt x="558" y="294"/>
                </a:lnTo>
                <a:lnTo>
                  <a:pt x="560" y="287"/>
                </a:lnTo>
                <a:lnTo>
                  <a:pt x="562" y="280"/>
                </a:lnTo>
                <a:lnTo>
                  <a:pt x="564" y="272"/>
                </a:lnTo>
                <a:lnTo>
                  <a:pt x="566" y="263"/>
                </a:lnTo>
                <a:lnTo>
                  <a:pt x="568" y="253"/>
                </a:lnTo>
                <a:lnTo>
                  <a:pt x="570" y="243"/>
                </a:lnTo>
                <a:lnTo>
                  <a:pt x="572" y="230"/>
                </a:lnTo>
                <a:lnTo>
                  <a:pt x="574" y="217"/>
                </a:lnTo>
                <a:lnTo>
                  <a:pt x="575" y="209"/>
                </a:lnTo>
                <a:lnTo>
                  <a:pt x="576" y="202"/>
                </a:lnTo>
                <a:lnTo>
                  <a:pt x="577" y="193"/>
                </a:lnTo>
                <a:lnTo>
                  <a:pt x="578" y="184"/>
                </a:lnTo>
                <a:lnTo>
                  <a:pt x="579" y="175"/>
                </a:lnTo>
                <a:lnTo>
                  <a:pt x="580" y="165"/>
                </a:lnTo>
                <a:lnTo>
                  <a:pt x="581" y="154"/>
                </a:lnTo>
                <a:lnTo>
                  <a:pt x="582" y="142"/>
                </a:lnTo>
                <a:lnTo>
                  <a:pt x="583" y="130"/>
                </a:lnTo>
                <a:lnTo>
                  <a:pt x="584" y="117"/>
                </a:lnTo>
                <a:lnTo>
                  <a:pt x="584" y="110"/>
                </a:lnTo>
                <a:lnTo>
                  <a:pt x="585" y="102"/>
                </a:lnTo>
                <a:lnTo>
                  <a:pt x="585" y="95"/>
                </a:lnTo>
                <a:lnTo>
                  <a:pt x="586" y="87"/>
                </a:lnTo>
                <a:lnTo>
                  <a:pt x="586" y="79"/>
                </a:lnTo>
                <a:lnTo>
                  <a:pt x="587" y="70"/>
                </a:lnTo>
                <a:lnTo>
                  <a:pt x="587" y="61"/>
                </a:lnTo>
                <a:lnTo>
                  <a:pt x="588" y="52"/>
                </a:lnTo>
                <a:lnTo>
                  <a:pt x="588" y="42"/>
                </a:lnTo>
                <a:lnTo>
                  <a:pt x="589" y="32"/>
                </a:lnTo>
                <a:lnTo>
                  <a:pt x="589" y="22"/>
                </a:lnTo>
                <a:lnTo>
                  <a:pt x="590" y="11"/>
                </a:lnTo>
                <a:lnTo>
                  <a:pt x="590" y="0"/>
                </a:lnTo>
              </a:path>
            </a:pathLst>
          </a:custGeom>
          <a:noFill/>
          <a:ln w="2540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19" name="Text Box 15"/>
          <p:cNvSpPr txBox="1">
            <a:spLocks noChangeArrowheads="1"/>
          </p:cNvSpPr>
          <p:nvPr/>
        </p:nvSpPr>
        <p:spPr bwMode="auto">
          <a:xfrm>
            <a:off x="4513250" y="5306634"/>
            <a:ext cx="39469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dirty="0">
                <a:solidFill>
                  <a:srgbClr val="FF0000"/>
                </a:solidFill>
                <a:latin typeface="+mj-lt"/>
              </a:rPr>
              <a:t>There are no x-intercepts, so no VA</a:t>
            </a:r>
          </a:p>
        </p:txBody>
      </p:sp>
      <p:sp>
        <p:nvSpPr>
          <p:cNvPr id="220" name="Text Box 15"/>
          <p:cNvSpPr txBox="1">
            <a:spLocks noChangeArrowheads="1"/>
          </p:cNvSpPr>
          <p:nvPr/>
        </p:nvSpPr>
        <p:spPr bwMode="auto">
          <a:xfrm>
            <a:off x="4570649" y="5696540"/>
            <a:ext cx="28151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dirty="0">
                <a:solidFill>
                  <a:srgbClr val="FF0000"/>
                </a:solidFill>
                <a:latin typeface="+mj-lt"/>
              </a:rPr>
              <a:t>Only one invariant point</a:t>
            </a:r>
          </a:p>
        </p:txBody>
      </p:sp>
      <p:sp>
        <p:nvSpPr>
          <p:cNvPr id="221" name="Oval 220"/>
          <p:cNvSpPr/>
          <p:nvPr/>
        </p:nvSpPr>
        <p:spPr>
          <a:xfrm>
            <a:off x="6686588" y="3424725"/>
            <a:ext cx="92075" cy="106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22" name="Freeform 181"/>
          <p:cNvSpPr>
            <a:spLocks/>
          </p:cNvSpPr>
          <p:nvPr/>
        </p:nvSpPr>
        <p:spPr bwMode="auto">
          <a:xfrm flipV="1">
            <a:off x="4572000" y="3146960"/>
            <a:ext cx="4298867" cy="296882"/>
          </a:xfrm>
          <a:custGeom>
            <a:avLst/>
            <a:gdLst/>
            <a:ahLst/>
            <a:cxnLst>
              <a:cxn ang="0">
                <a:pos x="18" y="77"/>
              </a:cxn>
              <a:cxn ang="0">
                <a:pos x="38" y="77"/>
              </a:cxn>
              <a:cxn ang="0">
                <a:pos x="58" y="77"/>
              </a:cxn>
              <a:cxn ang="0">
                <a:pos x="78" y="76"/>
              </a:cxn>
              <a:cxn ang="0">
                <a:pos x="98" y="76"/>
              </a:cxn>
              <a:cxn ang="0">
                <a:pos x="118" y="76"/>
              </a:cxn>
              <a:cxn ang="0">
                <a:pos x="138" y="76"/>
              </a:cxn>
              <a:cxn ang="0">
                <a:pos x="158" y="76"/>
              </a:cxn>
              <a:cxn ang="0">
                <a:pos x="178" y="76"/>
              </a:cxn>
              <a:cxn ang="0">
                <a:pos x="198" y="75"/>
              </a:cxn>
              <a:cxn ang="0">
                <a:pos x="218" y="75"/>
              </a:cxn>
              <a:cxn ang="0">
                <a:pos x="238" y="75"/>
              </a:cxn>
              <a:cxn ang="0">
                <a:pos x="258" y="75"/>
              </a:cxn>
              <a:cxn ang="0">
                <a:pos x="278" y="74"/>
              </a:cxn>
              <a:cxn ang="0">
                <a:pos x="298" y="74"/>
              </a:cxn>
              <a:cxn ang="0">
                <a:pos x="318" y="73"/>
              </a:cxn>
              <a:cxn ang="0">
                <a:pos x="338" y="73"/>
              </a:cxn>
              <a:cxn ang="0">
                <a:pos x="358" y="72"/>
              </a:cxn>
              <a:cxn ang="0">
                <a:pos x="378" y="71"/>
              </a:cxn>
              <a:cxn ang="0">
                <a:pos x="398" y="70"/>
              </a:cxn>
              <a:cxn ang="0">
                <a:pos x="418" y="68"/>
              </a:cxn>
              <a:cxn ang="0">
                <a:pos x="438" y="66"/>
              </a:cxn>
              <a:cxn ang="0">
                <a:pos x="458" y="64"/>
              </a:cxn>
              <a:cxn ang="0">
                <a:pos x="478" y="61"/>
              </a:cxn>
              <a:cxn ang="0">
                <a:pos x="498" y="57"/>
              </a:cxn>
              <a:cxn ang="0">
                <a:pos x="518" y="51"/>
              </a:cxn>
              <a:cxn ang="0">
                <a:pos x="538" y="43"/>
              </a:cxn>
              <a:cxn ang="0">
                <a:pos x="558" y="33"/>
              </a:cxn>
              <a:cxn ang="0">
                <a:pos x="578" y="21"/>
              </a:cxn>
              <a:cxn ang="0">
                <a:pos x="598" y="8"/>
              </a:cxn>
              <a:cxn ang="0">
                <a:pos x="618" y="1"/>
              </a:cxn>
              <a:cxn ang="0">
                <a:pos x="638" y="2"/>
              </a:cxn>
              <a:cxn ang="0">
                <a:pos x="658" y="12"/>
              </a:cxn>
              <a:cxn ang="0">
                <a:pos x="678" y="25"/>
              </a:cxn>
              <a:cxn ang="0">
                <a:pos x="698" y="36"/>
              </a:cxn>
              <a:cxn ang="0">
                <a:pos x="718" y="46"/>
              </a:cxn>
              <a:cxn ang="0">
                <a:pos x="738" y="53"/>
              </a:cxn>
              <a:cxn ang="0">
                <a:pos x="758" y="58"/>
              </a:cxn>
              <a:cxn ang="0">
                <a:pos x="778" y="62"/>
              </a:cxn>
              <a:cxn ang="0">
                <a:pos x="798" y="65"/>
              </a:cxn>
              <a:cxn ang="0">
                <a:pos x="818" y="67"/>
              </a:cxn>
              <a:cxn ang="0">
                <a:pos x="838" y="69"/>
              </a:cxn>
              <a:cxn ang="0">
                <a:pos x="858" y="70"/>
              </a:cxn>
              <a:cxn ang="0">
                <a:pos x="878" y="71"/>
              </a:cxn>
              <a:cxn ang="0">
                <a:pos x="898" y="72"/>
              </a:cxn>
              <a:cxn ang="0">
                <a:pos x="918" y="73"/>
              </a:cxn>
              <a:cxn ang="0">
                <a:pos x="938" y="73"/>
              </a:cxn>
              <a:cxn ang="0">
                <a:pos x="958" y="74"/>
              </a:cxn>
              <a:cxn ang="0">
                <a:pos x="978" y="74"/>
              </a:cxn>
              <a:cxn ang="0">
                <a:pos x="998" y="75"/>
              </a:cxn>
              <a:cxn ang="0">
                <a:pos x="1018" y="75"/>
              </a:cxn>
              <a:cxn ang="0">
                <a:pos x="1038" y="75"/>
              </a:cxn>
              <a:cxn ang="0">
                <a:pos x="1058" y="76"/>
              </a:cxn>
              <a:cxn ang="0">
                <a:pos x="1078" y="76"/>
              </a:cxn>
              <a:cxn ang="0">
                <a:pos x="1098" y="76"/>
              </a:cxn>
              <a:cxn ang="0">
                <a:pos x="1118" y="76"/>
              </a:cxn>
              <a:cxn ang="0">
                <a:pos x="1138" y="76"/>
              </a:cxn>
              <a:cxn ang="0">
                <a:pos x="1158" y="76"/>
              </a:cxn>
              <a:cxn ang="0">
                <a:pos x="1178" y="76"/>
              </a:cxn>
              <a:cxn ang="0">
                <a:pos x="1198" y="77"/>
              </a:cxn>
              <a:cxn ang="0">
                <a:pos x="1218" y="77"/>
              </a:cxn>
              <a:cxn ang="0">
                <a:pos x="1238" y="77"/>
              </a:cxn>
            </a:cxnLst>
            <a:rect l="0" t="0" r="r" b="b"/>
            <a:pathLst>
              <a:path w="1251" h="77">
                <a:moveTo>
                  <a:pt x="0" y="77"/>
                </a:moveTo>
                <a:lnTo>
                  <a:pt x="2" y="77"/>
                </a:lnTo>
                <a:lnTo>
                  <a:pt x="4" y="77"/>
                </a:lnTo>
                <a:lnTo>
                  <a:pt x="6" y="77"/>
                </a:lnTo>
                <a:lnTo>
                  <a:pt x="8" y="77"/>
                </a:lnTo>
                <a:lnTo>
                  <a:pt x="10" y="77"/>
                </a:lnTo>
                <a:lnTo>
                  <a:pt x="12" y="77"/>
                </a:lnTo>
                <a:lnTo>
                  <a:pt x="14" y="77"/>
                </a:lnTo>
                <a:lnTo>
                  <a:pt x="16" y="77"/>
                </a:lnTo>
                <a:lnTo>
                  <a:pt x="18" y="77"/>
                </a:lnTo>
                <a:lnTo>
                  <a:pt x="20" y="77"/>
                </a:lnTo>
                <a:lnTo>
                  <a:pt x="22" y="77"/>
                </a:lnTo>
                <a:lnTo>
                  <a:pt x="24" y="77"/>
                </a:lnTo>
                <a:lnTo>
                  <a:pt x="26" y="77"/>
                </a:lnTo>
                <a:lnTo>
                  <a:pt x="28" y="77"/>
                </a:lnTo>
                <a:lnTo>
                  <a:pt x="30" y="77"/>
                </a:lnTo>
                <a:lnTo>
                  <a:pt x="32" y="77"/>
                </a:lnTo>
                <a:lnTo>
                  <a:pt x="34" y="77"/>
                </a:lnTo>
                <a:lnTo>
                  <a:pt x="36" y="77"/>
                </a:lnTo>
                <a:lnTo>
                  <a:pt x="38" y="77"/>
                </a:lnTo>
                <a:lnTo>
                  <a:pt x="40" y="77"/>
                </a:lnTo>
                <a:lnTo>
                  <a:pt x="42" y="77"/>
                </a:lnTo>
                <a:lnTo>
                  <a:pt x="44" y="77"/>
                </a:lnTo>
                <a:lnTo>
                  <a:pt x="46" y="77"/>
                </a:lnTo>
                <a:lnTo>
                  <a:pt x="48" y="77"/>
                </a:lnTo>
                <a:lnTo>
                  <a:pt x="50" y="77"/>
                </a:lnTo>
                <a:lnTo>
                  <a:pt x="52" y="77"/>
                </a:lnTo>
                <a:lnTo>
                  <a:pt x="54" y="77"/>
                </a:lnTo>
                <a:lnTo>
                  <a:pt x="56" y="77"/>
                </a:lnTo>
                <a:lnTo>
                  <a:pt x="58" y="77"/>
                </a:lnTo>
                <a:lnTo>
                  <a:pt x="60" y="77"/>
                </a:lnTo>
                <a:lnTo>
                  <a:pt x="62" y="77"/>
                </a:lnTo>
                <a:lnTo>
                  <a:pt x="64" y="77"/>
                </a:lnTo>
                <a:lnTo>
                  <a:pt x="66" y="77"/>
                </a:lnTo>
                <a:lnTo>
                  <a:pt x="68" y="76"/>
                </a:lnTo>
                <a:lnTo>
                  <a:pt x="70" y="76"/>
                </a:lnTo>
                <a:lnTo>
                  <a:pt x="72" y="76"/>
                </a:lnTo>
                <a:lnTo>
                  <a:pt x="74" y="76"/>
                </a:lnTo>
                <a:lnTo>
                  <a:pt x="76" y="76"/>
                </a:lnTo>
                <a:lnTo>
                  <a:pt x="78" y="76"/>
                </a:lnTo>
                <a:lnTo>
                  <a:pt x="80" y="76"/>
                </a:lnTo>
                <a:lnTo>
                  <a:pt x="82" y="76"/>
                </a:lnTo>
                <a:lnTo>
                  <a:pt x="84" y="76"/>
                </a:lnTo>
                <a:lnTo>
                  <a:pt x="86" y="76"/>
                </a:lnTo>
                <a:lnTo>
                  <a:pt x="88" y="76"/>
                </a:lnTo>
                <a:lnTo>
                  <a:pt x="90" y="76"/>
                </a:lnTo>
                <a:lnTo>
                  <a:pt x="92" y="76"/>
                </a:lnTo>
                <a:lnTo>
                  <a:pt x="94" y="76"/>
                </a:lnTo>
                <a:lnTo>
                  <a:pt x="96" y="76"/>
                </a:lnTo>
                <a:lnTo>
                  <a:pt x="98" y="76"/>
                </a:lnTo>
                <a:lnTo>
                  <a:pt x="100" y="76"/>
                </a:lnTo>
                <a:lnTo>
                  <a:pt x="102" y="76"/>
                </a:lnTo>
                <a:lnTo>
                  <a:pt x="104" y="76"/>
                </a:lnTo>
                <a:lnTo>
                  <a:pt x="106" y="76"/>
                </a:lnTo>
                <a:lnTo>
                  <a:pt x="108" y="76"/>
                </a:lnTo>
                <a:lnTo>
                  <a:pt x="110" y="76"/>
                </a:lnTo>
                <a:lnTo>
                  <a:pt x="112" y="76"/>
                </a:lnTo>
                <a:lnTo>
                  <a:pt x="114" y="76"/>
                </a:lnTo>
                <a:lnTo>
                  <a:pt x="116" y="76"/>
                </a:lnTo>
                <a:lnTo>
                  <a:pt x="118" y="76"/>
                </a:lnTo>
                <a:lnTo>
                  <a:pt x="120" y="76"/>
                </a:lnTo>
                <a:lnTo>
                  <a:pt x="122" y="76"/>
                </a:lnTo>
                <a:lnTo>
                  <a:pt x="124" y="76"/>
                </a:lnTo>
                <a:lnTo>
                  <a:pt x="126" y="76"/>
                </a:lnTo>
                <a:lnTo>
                  <a:pt x="128" y="76"/>
                </a:lnTo>
                <a:lnTo>
                  <a:pt x="130" y="76"/>
                </a:lnTo>
                <a:lnTo>
                  <a:pt x="132" y="76"/>
                </a:lnTo>
                <a:lnTo>
                  <a:pt x="134" y="76"/>
                </a:lnTo>
                <a:lnTo>
                  <a:pt x="136" y="76"/>
                </a:lnTo>
                <a:lnTo>
                  <a:pt x="138" y="76"/>
                </a:lnTo>
                <a:lnTo>
                  <a:pt x="140" y="76"/>
                </a:lnTo>
                <a:lnTo>
                  <a:pt x="142" y="76"/>
                </a:lnTo>
                <a:lnTo>
                  <a:pt x="144" y="76"/>
                </a:lnTo>
                <a:lnTo>
                  <a:pt x="146" y="76"/>
                </a:lnTo>
                <a:lnTo>
                  <a:pt x="148" y="76"/>
                </a:lnTo>
                <a:lnTo>
                  <a:pt x="150" y="76"/>
                </a:lnTo>
                <a:lnTo>
                  <a:pt x="152" y="76"/>
                </a:lnTo>
                <a:lnTo>
                  <a:pt x="154" y="76"/>
                </a:lnTo>
                <a:lnTo>
                  <a:pt x="156" y="76"/>
                </a:lnTo>
                <a:lnTo>
                  <a:pt x="158" y="76"/>
                </a:lnTo>
                <a:lnTo>
                  <a:pt x="160" y="76"/>
                </a:lnTo>
                <a:lnTo>
                  <a:pt x="162" y="76"/>
                </a:lnTo>
                <a:lnTo>
                  <a:pt x="164" y="76"/>
                </a:lnTo>
                <a:lnTo>
                  <a:pt x="166" y="76"/>
                </a:lnTo>
                <a:lnTo>
                  <a:pt x="168" y="76"/>
                </a:lnTo>
                <a:lnTo>
                  <a:pt x="170" y="76"/>
                </a:lnTo>
                <a:lnTo>
                  <a:pt x="172" y="76"/>
                </a:lnTo>
                <a:lnTo>
                  <a:pt x="174" y="76"/>
                </a:lnTo>
                <a:lnTo>
                  <a:pt x="176" y="76"/>
                </a:lnTo>
                <a:lnTo>
                  <a:pt x="178" y="76"/>
                </a:lnTo>
                <a:lnTo>
                  <a:pt x="180" y="76"/>
                </a:lnTo>
                <a:lnTo>
                  <a:pt x="182" y="76"/>
                </a:lnTo>
                <a:lnTo>
                  <a:pt x="184" y="76"/>
                </a:lnTo>
                <a:lnTo>
                  <a:pt x="186" y="76"/>
                </a:lnTo>
                <a:lnTo>
                  <a:pt x="188" y="76"/>
                </a:lnTo>
                <a:lnTo>
                  <a:pt x="190" y="76"/>
                </a:lnTo>
                <a:lnTo>
                  <a:pt x="192" y="76"/>
                </a:lnTo>
                <a:lnTo>
                  <a:pt x="194" y="76"/>
                </a:lnTo>
                <a:lnTo>
                  <a:pt x="196" y="75"/>
                </a:lnTo>
                <a:lnTo>
                  <a:pt x="198" y="75"/>
                </a:lnTo>
                <a:lnTo>
                  <a:pt x="200" y="75"/>
                </a:lnTo>
                <a:lnTo>
                  <a:pt x="202" y="75"/>
                </a:lnTo>
                <a:lnTo>
                  <a:pt x="204" y="75"/>
                </a:lnTo>
                <a:lnTo>
                  <a:pt x="206" y="75"/>
                </a:lnTo>
                <a:lnTo>
                  <a:pt x="208" y="75"/>
                </a:lnTo>
                <a:lnTo>
                  <a:pt x="210" y="75"/>
                </a:lnTo>
                <a:lnTo>
                  <a:pt x="212" y="75"/>
                </a:lnTo>
                <a:lnTo>
                  <a:pt x="214" y="75"/>
                </a:lnTo>
                <a:lnTo>
                  <a:pt x="216" y="75"/>
                </a:lnTo>
                <a:lnTo>
                  <a:pt x="218" y="75"/>
                </a:lnTo>
                <a:lnTo>
                  <a:pt x="220" y="75"/>
                </a:lnTo>
                <a:lnTo>
                  <a:pt x="222" y="75"/>
                </a:lnTo>
                <a:lnTo>
                  <a:pt x="224" y="75"/>
                </a:lnTo>
                <a:lnTo>
                  <a:pt x="226" y="75"/>
                </a:lnTo>
                <a:lnTo>
                  <a:pt x="228" y="75"/>
                </a:lnTo>
                <a:lnTo>
                  <a:pt x="230" y="75"/>
                </a:lnTo>
                <a:lnTo>
                  <a:pt x="232" y="75"/>
                </a:lnTo>
                <a:lnTo>
                  <a:pt x="234" y="75"/>
                </a:lnTo>
                <a:lnTo>
                  <a:pt x="236" y="75"/>
                </a:lnTo>
                <a:lnTo>
                  <a:pt x="238" y="75"/>
                </a:lnTo>
                <a:lnTo>
                  <a:pt x="240" y="75"/>
                </a:lnTo>
                <a:lnTo>
                  <a:pt x="242" y="75"/>
                </a:lnTo>
                <a:lnTo>
                  <a:pt x="244" y="75"/>
                </a:lnTo>
                <a:lnTo>
                  <a:pt x="246" y="75"/>
                </a:lnTo>
                <a:lnTo>
                  <a:pt x="248" y="75"/>
                </a:lnTo>
                <a:lnTo>
                  <a:pt x="250" y="75"/>
                </a:lnTo>
                <a:lnTo>
                  <a:pt x="252" y="75"/>
                </a:lnTo>
                <a:lnTo>
                  <a:pt x="254" y="75"/>
                </a:lnTo>
                <a:lnTo>
                  <a:pt x="256" y="75"/>
                </a:lnTo>
                <a:lnTo>
                  <a:pt x="258" y="75"/>
                </a:lnTo>
                <a:lnTo>
                  <a:pt x="260" y="75"/>
                </a:lnTo>
                <a:lnTo>
                  <a:pt x="262" y="75"/>
                </a:lnTo>
                <a:lnTo>
                  <a:pt x="264" y="75"/>
                </a:lnTo>
                <a:lnTo>
                  <a:pt x="266" y="74"/>
                </a:lnTo>
                <a:lnTo>
                  <a:pt x="268" y="74"/>
                </a:lnTo>
                <a:lnTo>
                  <a:pt x="270" y="74"/>
                </a:lnTo>
                <a:lnTo>
                  <a:pt x="272" y="74"/>
                </a:lnTo>
                <a:lnTo>
                  <a:pt x="274" y="74"/>
                </a:lnTo>
                <a:lnTo>
                  <a:pt x="276" y="74"/>
                </a:lnTo>
                <a:lnTo>
                  <a:pt x="278" y="74"/>
                </a:lnTo>
                <a:lnTo>
                  <a:pt x="280" y="74"/>
                </a:lnTo>
                <a:lnTo>
                  <a:pt x="282" y="74"/>
                </a:lnTo>
                <a:lnTo>
                  <a:pt x="284" y="74"/>
                </a:lnTo>
                <a:lnTo>
                  <a:pt x="286" y="74"/>
                </a:lnTo>
                <a:lnTo>
                  <a:pt x="288" y="74"/>
                </a:lnTo>
                <a:lnTo>
                  <a:pt x="290" y="74"/>
                </a:lnTo>
                <a:lnTo>
                  <a:pt x="292" y="74"/>
                </a:lnTo>
                <a:lnTo>
                  <a:pt x="294" y="74"/>
                </a:lnTo>
                <a:lnTo>
                  <a:pt x="296" y="74"/>
                </a:lnTo>
                <a:lnTo>
                  <a:pt x="298" y="74"/>
                </a:lnTo>
                <a:lnTo>
                  <a:pt x="300" y="74"/>
                </a:lnTo>
                <a:lnTo>
                  <a:pt x="302" y="74"/>
                </a:lnTo>
                <a:lnTo>
                  <a:pt x="304" y="74"/>
                </a:lnTo>
                <a:lnTo>
                  <a:pt x="306" y="74"/>
                </a:lnTo>
                <a:lnTo>
                  <a:pt x="308" y="74"/>
                </a:lnTo>
                <a:lnTo>
                  <a:pt x="310" y="73"/>
                </a:lnTo>
                <a:lnTo>
                  <a:pt x="312" y="73"/>
                </a:lnTo>
                <a:lnTo>
                  <a:pt x="314" y="73"/>
                </a:lnTo>
                <a:lnTo>
                  <a:pt x="316" y="73"/>
                </a:lnTo>
                <a:lnTo>
                  <a:pt x="318" y="73"/>
                </a:lnTo>
                <a:lnTo>
                  <a:pt x="320" y="73"/>
                </a:lnTo>
                <a:lnTo>
                  <a:pt x="322" y="73"/>
                </a:lnTo>
                <a:lnTo>
                  <a:pt x="324" y="73"/>
                </a:lnTo>
                <a:lnTo>
                  <a:pt x="326" y="73"/>
                </a:lnTo>
                <a:lnTo>
                  <a:pt x="328" y="73"/>
                </a:lnTo>
                <a:lnTo>
                  <a:pt x="330" y="73"/>
                </a:lnTo>
                <a:lnTo>
                  <a:pt x="332" y="73"/>
                </a:lnTo>
                <a:lnTo>
                  <a:pt x="334" y="73"/>
                </a:lnTo>
                <a:lnTo>
                  <a:pt x="336" y="73"/>
                </a:lnTo>
                <a:lnTo>
                  <a:pt x="338" y="73"/>
                </a:lnTo>
                <a:lnTo>
                  <a:pt x="340" y="73"/>
                </a:lnTo>
                <a:lnTo>
                  <a:pt x="342" y="72"/>
                </a:lnTo>
                <a:lnTo>
                  <a:pt x="344" y="72"/>
                </a:lnTo>
                <a:lnTo>
                  <a:pt x="346" y="72"/>
                </a:lnTo>
                <a:lnTo>
                  <a:pt x="348" y="72"/>
                </a:lnTo>
                <a:lnTo>
                  <a:pt x="350" y="72"/>
                </a:lnTo>
                <a:lnTo>
                  <a:pt x="352" y="72"/>
                </a:lnTo>
                <a:lnTo>
                  <a:pt x="354" y="72"/>
                </a:lnTo>
                <a:lnTo>
                  <a:pt x="356" y="72"/>
                </a:lnTo>
                <a:lnTo>
                  <a:pt x="358" y="72"/>
                </a:lnTo>
                <a:lnTo>
                  <a:pt x="360" y="72"/>
                </a:lnTo>
                <a:lnTo>
                  <a:pt x="362" y="72"/>
                </a:lnTo>
                <a:lnTo>
                  <a:pt x="364" y="72"/>
                </a:lnTo>
                <a:lnTo>
                  <a:pt x="366" y="71"/>
                </a:lnTo>
                <a:lnTo>
                  <a:pt x="368" y="71"/>
                </a:lnTo>
                <a:lnTo>
                  <a:pt x="370" y="71"/>
                </a:lnTo>
                <a:lnTo>
                  <a:pt x="372" y="71"/>
                </a:lnTo>
                <a:lnTo>
                  <a:pt x="374" y="71"/>
                </a:lnTo>
                <a:lnTo>
                  <a:pt x="376" y="71"/>
                </a:lnTo>
                <a:lnTo>
                  <a:pt x="378" y="71"/>
                </a:lnTo>
                <a:lnTo>
                  <a:pt x="380" y="71"/>
                </a:lnTo>
                <a:lnTo>
                  <a:pt x="382" y="71"/>
                </a:lnTo>
                <a:lnTo>
                  <a:pt x="384" y="71"/>
                </a:lnTo>
                <a:lnTo>
                  <a:pt x="386" y="70"/>
                </a:lnTo>
                <a:lnTo>
                  <a:pt x="388" y="70"/>
                </a:lnTo>
                <a:lnTo>
                  <a:pt x="390" y="70"/>
                </a:lnTo>
                <a:lnTo>
                  <a:pt x="392" y="70"/>
                </a:lnTo>
                <a:lnTo>
                  <a:pt x="394" y="70"/>
                </a:lnTo>
                <a:lnTo>
                  <a:pt x="396" y="70"/>
                </a:lnTo>
                <a:lnTo>
                  <a:pt x="398" y="70"/>
                </a:lnTo>
                <a:lnTo>
                  <a:pt x="400" y="70"/>
                </a:lnTo>
                <a:lnTo>
                  <a:pt x="402" y="69"/>
                </a:lnTo>
                <a:lnTo>
                  <a:pt x="404" y="69"/>
                </a:lnTo>
                <a:lnTo>
                  <a:pt x="406" y="69"/>
                </a:lnTo>
                <a:lnTo>
                  <a:pt x="408" y="69"/>
                </a:lnTo>
                <a:lnTo>
                  <a:pt x="410" y="69"/>
                </a:lnTo>
                <a:lnTo>
                  <a:pt x="412" y="69"/>
                </a:lnTo>
                <a:lnTo>
                  <a:pt x="414" y="69"/>
                </a:lnTo>
                <a:lnTo>
                  <a:pt x="416" y="68"/>
                </a:lnTo>
                <a:lnTo>
                  <a:pt x="418" y="68"/>
                </a:lnTo>
                <a:lnTo>
                  <a:pt x="420" y="68"/>
                </a:lnTo>
                <a:lnTo>
                  <a:pt x="422" y="68"/>
                </a:lnTo>
                <a:lnTo>
                  <a:pt x="424" y="68"/>
                </a:lnTo>
                <a:lnTo>
                  <a:pt x="426" y="68"/>
                </a:lnTo>
                <a:lnTo>
                  <a:pt x="428" y="67"/>
                </a:lnTo>
                <a:lnTo>
                  <a:pt x="430" y="67"/>
                </a:lnTo>
                <a:lnTo>
                  <a:pt x="432" y="67"/>
                </a:lnTo>
                <a:lnTo>
                  <a:pt x="434" y="67"/>
                </a:lnTo>
                <a:lnTo>
                  <a:pt x="436" y="67"/>
                </a:lnTo>
                <a:lnTo>
                  <a:pt x="438" y="66"/>
                </a:lnTo>
                <a:lnTo>
                  <a:pt x="440" y="66"/>
                </a:lnTo>
                <a:lnTo>
                  <a:pt x="442" y="66"/>
                </a:lnTo>
                <a:lnTo>
                  <a:pt x="444" y="66"/>
                </a:lnTo>
                <a:lnTo>
                  <a:pt x="446" y="66"/>
                </a:lnTo>
                <a:lnTo>
                  <a:pt x="448" y="65"/>
                </a:lnTo>
                <a:lnTo>
                  <a:pt x="450" y="65"/>
                </a:lnTo>
                <a:lnTo>
                  <a:pt x="452" y="65"/>
                </a:lnTo>
                <a:lnTo>
                  <a:pt x="454" y="65"/>
                </a:lnTo>
                <a:lnTo>
                  <a:pt x="456" y="64"/>
                </a:lnTo>
                <a:lnTo>
                  <a:pt x="458" y="64"/>
                </a:lnTo>
                <a:lnTo>
                  <a:pt x="460" y="64"/>
                </a:lnTo>
                <a:lnTo>
                  <a:pt x="462" y="63"/>
                </a:lnTo>
                <a:lnTo>
                  <a:pt x="464" y="63"/>
                </a:lnTo>
                <a:lnTo>
                  <a:pt x="466" y="63"/>
                </a:lnTo>
                <a:lnTo>
                  <a:pt x="468" y="63"/>
                </a:lnTo>
                <a:lnTo>
                  <a:pt x="470" y="62"/>
                </a:lnTo>
                <a:lnTo>
                  <a:pt x="472" y="62"/>
                </a:lnTo>
                <a:lnTo>
                  <a:pt x="474" y="62"/>
                </a:lnTo>
                <a:lnTo>
                  <a:pt x="476" y="61"/>
                </a:lnTo>
                <a:lnTo>
                  <a:pt x="478" y="61"/>
                </a:lnTo>
                <a:lnTo>
                  <a:pt x="480" y="60"/>
                </a:lnTo>
                <a:lnTo>
                  <a:pt x="482" y="60"/>
                </a:lnTo>
                <a:lnTo>
                  <a:pt x="484" y="60"/>
                </a:lnTo>
                <a:lnTo>
                  <a:pt x="486" y="59"/>
                </a:lnTo>
                <a:lnTo>
                  <a:pt x="488" y="59"/>
                </a:lnTo>
                <a:lnTo>
                  <a:pt x="490" y="58"/>
                </a:lnTo>
                <a:lnTo>
                  <a:pt x="492" y="58"/>
                </a:lnTo>
                <a:lnTo>
                  <a:pt x="494" y="58"/>
                </a:lnTo>
                <a:lnTo>
                  <a:pt x="496" y="57"/>
                </a:lnTo>
                <a:lnTo>
                  <a:pt x="498" y="57"/>
                </a:lnTo>
                <a:lnTo>
                  <a:pt x="500" y="56"/>
                </a:lnTo>
                <a:lnTo>
                  <a:pt x="502" y="56"/>
                </a:lnTo>
                <a:lnTo>
                  <a:pt x="504" y="55"/>
                </a:lnTo>
                <a:lnTo>
                  <a:pt x="506" y="54"/>
                </a:lnTo>
                <a:lnTo>
                  <a:pt x="508" y="54"/>
                </a:lnTo>
                <a:lnTo>
                  <a:pt x="510" y="53"/>
                </a:lnTo>
                <a:lnTo>
                  <a:pt x="512" y="53"/>
                </a:lnTo>
                <a:lnTo>
                  <a:pt x="514" y="52"/>
                </a:lnTo>
                <a:lnTo>
                  <a:pt x="516" y="52"/>
                </a:lnTo>
                <a:lnTo>
                  <a:pt x="518" y="51"/>
                </a:lnTo>
                <a:lnTo>
                  <a:pt x="520" y="50"/>
                </a:lnTo>
                <a:lnTo>
                  <a:pt x="522" y="49"/>
                </a:lnTo>
                <a:lnTo>
                  <a:pt x="524" y="49"/>
                </a:lnTo>
                <a:lnTo>
                  <a:pt x="526" y="48"/>
                </a:lnTo>
                <a:lnTo>
                  <a:pt x="528" y="47"/>
                </a:lnTo>
                <a:lnTo>
                  <a:pt x="530" y="47"/>
                </a:lnTo>
                <a:lnTo>
                  <a:pt x="532" y="46"/>
                </a:lnTo>
                <a:lnTo>
                  <a:pt x="534" y="45"/>
                </a:lnTo>
                <a:lnTo>
                  <a:pt x="536" y="44"/>
                </a:lnTo>
                <a:lnTo>
                  <a:pt x="538" y="43"/>
                </a:lnTo>
                <a:lnTo>
                  <a:pt x="540" y="42"/>
                </a:lnTo>
                <a:lnTo>
                  <a:pt x="542" y="41"/>
                </a:lnTo>
                <a:lnTo>
                  <a:pt x="544" y="40"/>
                </a:lnTo>
                <a:lnTo>
                  <a:pt x="546" y="39"/>
                </a:lnTo>
                <a:lnTo>
                  <a:pt x="548" y="38"/>
                </a:lnTo>
                <a:lnTo>
                  <a:pt x="550" y="37"/>
                </a:lnTo>
                <a:lnTo>
                  <a:pt x="552" y="36"/>
                </a:lnTo>
                <a:lnTo>
                  <a:pt x="554" y="35"/>
                </a:lnTo>
                <a:lnTo>
                  <a:pt x="556" y="34"/>
                </a:lnTo>
                <a:lnTo>
                  <a:pt x="558" y="33"/>
                </a:lnTo>
                <a:lnTo>
                  <a:pt x="560" y="32"/>
                </a:lnTo>
                <a:lnTo>
                  <a:pt x="562" y="31"/>
                </a:lnTo>
                <a:lnTo>
                  <a:pt x="564" y="30"/>
                </a:lnTo>
                <a:lnTo>
                  <a:pt x="566" y="28"/>
                </a:lnTo>
                <a:lnTo>
                  <a:pt x="568" y="27"/>
                </a:lnTo>
                <a:lnTo>
                  <a:pt x="570" y="26"/>
                </a:lnTo>
                <a:lnTo>
                  <a:pt x="572" y="25"/>
                </a:lnTo>
                <a:lnTo>
                  <a:pt x="574" y="23"/>
                </a:lnTo>
                <a:lnTo>
                  <a:pt x="576" y="22"/>
                </a:lnTo>
                <a:lnTo>
                  <a:pt x="578" y="21"/>
                </a:lnTo>
                <a:lnTo>
                  <a:pt x="580" y="19"/>
                </a:lnTo>
                <a:lnTo>
                  <a:pt x="582" y="18"/>
                </a:lnTo>
                <a:lnTo>
                  <a:pt x="584" y="17"/>
                </a:lnTo>
                <a:lnTo>
                  <a:pt x="586" y="16"/>
                </a:lnTo>
                <a:lnTo>
                  <a:pt x="588" y="14"/>
                </a:lnTo>
                <a:lnTo>
                  <a:pt x="590" y="13"/>
                </a:lnTo>
                <a:lnTo>
                  <a:pt x="592" y="12"/>
                </a:lnTo>
                <a:lnTo>
                  <a:pt x="594" y="11"/>
                </a:lnTo>
                <a:lnTo>
                  <a:pt x="596" y="9"/>
                </a:lnTo>
                <a:lnTo>
                  <a:pt x="598" y="8"/>
                </a:lnTo>
                <a:lnTo>
                  <a:pt x="600" y="7"/>
                </a:lnTo>
                <a:lnTo>
                  <a:pt x="602" y="6"/>
                </a:lnTo>
                <a:lnTo>
                  <a:pt x="604" y="5"/>
                </a:lnTo>
                <a:lnTo>
                  <a:pt x="606" y="4"/>
                </a:lnTo>
                <a:lnTo>
                  <a:pt x="608" y="3"/>
                </a:lnTo>
                <a:lnTo>
                  <a:pt x="610" y="3"/>
                </a:lnTo>
                <a:lnTo>
                  <a:pt x="612" y="2"/>
                </a:lnTo>
                <a:lnTo>
                  <a:pt x="614" y="1"/>
                </a:lnTo>
                <a:lnTo>
                  <a:pt x="616" y="1"/>
                </a:lnTo>
                <a:lnTo>
                  <a:pt x="618" y="1"/>
                </a:lnTo>
                <a:lnTo>
                  <a:pt x="620" y="0"/>
                </a:lnTo>
                <a:lnTo>
                  <a:pt x="622" y="0"/>
                </a:lnTo>
                <a:lnTo>
                  <a:pt x="624" y="0"/>
                </a:lnTo>
                <a:lnTo>
                  <a:pt x="626" y="0"/>
                </a:lnTo>
                <a:lnTo>
                  <a:pt x="628" y="0"/>
                </a:lnTo>
                <a:lnTo>
                  <a:pt x="630" y="0"/>
                </a:lnTo>
                <a:lnTo>
                  <a:pt x="632" y="1"/>
                </a:lnTo>
                <a:lnTo>
                  <a:pt x="634" y="1"/>
                </a:lnTo>
                <a:lnTo>
                  <a:pt x="636" y="1"/>
                </a:lnTo>
                <a:lnTo>
                  <a:pt x="638" y="2"/>
                </a:lnTo>
                <a:lnTo>
                  <a:pt x="640" y="3"/>
                </a:lnTo>
                <a:lnTo>
                  <a:pt x="642" y="3"/>
                </a:lnTo>
                <a:lnTo>
                  <a:pt x="644" y="4"/>
                </a:lnTo>
                <a:lnTo>
                  <a:pt x="646" y="5"/>
                </a:lnTo>
                <a:lnTo>
                  <a:pt x="648" y="6"/>
                </a:lnTo>
                <a:lnTo>
                  <a:pt x="650" y="7"/>
                </a:lnTo>
                <a:lnTo>
                  <a:pt x="652" y="8"/>
                </a:lnTo>
                <a:lnTo>
                  <a:pt x="654" y="9"/>
                </a:lnTo>
                <a:lnTo>
                  <a:pt x="656" y="11"/>
                </a:lnTo>
                <a:lnTo>
                  <a:pt x="658" y="12"/>
                </a:lnTo>
                <a:lnTo>
                  <a:pt x="660" y="13"/>
                </a:lnTo>
                <a:lnTo>
                  <a:pt x="662" y="14"/>
                </a:lnTo>
                <a:lnTo>
                  <a:pt x="664" y="16"/>
                </a:lnTo>
                <a:lnTo>
                  <a:pt x="666" y="17"/>
                </a:lnTo>
                <a:lnTo>
                  <a:pt x="668" y="18"/>
                </a:lnTo>
                <a:lnTo>
                  <a:pt x="670" y="19"/>
                </a:lnTo>
                <a:lnTo>
                  <a:pt x="672" y="21"/>
                </a:lnTo>
                <a:lnTo>
                  <a:pt x="674" y="22"/>
                </a:lnTo>
                <a:lnTo>
                  <a:pt x="676" y="23"/>
                </a:lnTo>
                <a:lnTo>
                  <a:pt x="678" y="25"/>
                </a:lnTo>
                <a:lnTo>
                  <a:pt x="680" y="26"/>
                </a:lnTo>
                <a:lnTo>
                  <a:pt x="682" y="27"/>
                </a:lnTo>
                <a:lnTo>
                  <a:pt x="684" y="28"/>
                </a:lnTo>
                <a:lnTo>
                  <a:pt x="686" y="30"/>
                </a:lnTo>
                <a:lnTo>
                  <a:pt x="688" y="31"/>
                </a:lnTo>
                <a:lnTo>
                  <a:pt x="690" y="32"/>
                </a:lnTo>
                <a:lnTo>
                  <a:pt x="692" y="33"/>
                </a:lnTo>
                <a:lnTo>
                  <a:pt x="694" y="34"/>
                </a:lnTo>
                <a:lnTo>
                  <a:pt x="696" y="35"/>
                </a:lnTo>
                <a:lnTo>
                  <a:pt x="698" y="36"/>
                </a:lnTo>
                <a:lnTo>
                  <a:pt x="700" y="37"/>
                </a:lnTo>
                <a:lnTo>
                  <a:pt x="702" y="38"/>
                </a:lnTo>
                <a:lnTo>
                  <a:pt x="704" y="39"/>
                </a:lnTo>
                <a:lnTo>
                  <a:pt x="706" y="40"/>
                </a:lnTo>
                <a:lnTo>
                  <a:pt x="708" y="41"/>
                </a:lnTo>
                <a:lnTo>
                  <a:pt x="710" y="42"/>
                </a:lnTo>
                <a:lnTo>
                  <a:pt x="712" y="43"/>
                </a:lnTo>
                <a:lnTo>
                  <a:pt x="714" y="44"/>
                </a:lnTo>
                <a:lnTo>
                  <a:pt x="716" y="45"/>
                </a:lnTo>
                <a:lnTo>
                  <a:pt x="718" y="46"/>
                </a:lnTo>
                <a:lnTo>
                  <a:pt x="720" y="47"/>
                </a:lnTo>
                <a:lnTo>
                  <a:pt x="722" y="47"/>
                </a:lnTo>
                <a:lnTo>
                  <a:pt x="724" y="48"/>
                </a:lnTo>
                <a:lnTo>
                  <a:pt x="726" y="49"/>
                </a:lnTo>
                <a:lnTo>
                  <a:pt x="728" y="49"/>
                </a:lnTo>
                <a:lnTo>
                  <a:pt x="730" y="50"/>
                </a:lnTo>
                <a:lnTo>
                  <a:pt x="732" y="51"/>
                </a:lnTo>
                <a:lnTo>
                  <a:pt x="734" y="52"/>
                </a:lnTo>
                <a:lnTo>
                  <a:pt x="736" y="52"/>
                </a:lnTo>
                <a:lnTo>
                  <a:pt x="738" y="53"/>
                </a:lnTo>
                <a:lnTo>
                  <a:pt x="740" y="53"/>
                </a:lnTo>
                <a:lnTo>
                  <a:pt x="742" y="54"/>
                </a:lnTo>
                <a:lnTo>
                  <a:pt x="744" y="54"/>
                </a:lnTo>
                <a:lnTo>
                  <a:pt x="746" y="55"/>
                </a:lnTo>
                <a:lnTo>
                  <a:pt x="748" y="56"/>
                </a:lnTo>
                <a:lnTo>
                  <a:pt x="750" y="56"/>
                </a:lnTo>
                <a:lnTo>
                  <a:pt x="752" y="57"/>
                </a:lnTo>
                <a:lnTo>
                  <a:pt x="754" y="57"/>
                </a:lnTo>
                <a:lnTo>
                  <a:pt x="756" y="58"/>
                </a:lnTo>
                <a:lnTo>
                  <a:pt x="758" y="58"/>
                </a:lnTo>
                <a:lnTo>
                  <a:pt x="760" y="58"/>
                </a:lnTo>
                <a:lnTo>
                  <a:pt x="762" y="59"/>
                </a:lnTo>
                <a:lnTo>
                  <a:pt x="764" y="59"/>
                </a:lnTo>
                <a:lnTo>
                  <a:pt x="766" y="60"/>
                </a:lnTo>
                <a:lnTo>
                  <a:pt x="768" y="60"/>
                </a:lnTo>
                <a:lnTo>
                  <a:pt x="770" y="60"/>
                </a:lnTo>
                <a:lnTo>
                  <a:pt x="772" y="61"/>
                </a:lnTo>
                <a:lnTo>
                  <a:pt x="774" y="61"/>
                </a:lnTo>
                <a:lnTo>
                  <a:pt x="776" y="62"/>
                </a:lnTo>
                <a:lnTo>
                  <a:pt x="778" y="62"/>
                </a:lnTo>
                <a:lnTo>
                  <a:pt x="780" y="62"/>
                </a:lnTo>
                <a:lnTo>
                  <a:pt x="782" y="63"/>
                </a:lnTo>
                <a:lnTo>
                  <a:pt x="784" y="63"/>
                </a:lnTo>
                <a:lnTo>
                  <a:pt x="786" y="63"/>
                </a:lnTo>
                <a:lnTo>
                  <a:pt x="788" y="63"/>
                </a:lnTo>
                <a:lnTo>
                  <a:pt x="790" y="64"/>
                </a:lnTo>
                <a:lnTo>
                  <a:pt x="792" y="64"/>
                </a:lnTo>
                <a:lnTo>
                  <a:pt x="794" y="64"/>
                </a:lnTo>
                <a:lnTo>
                  <a:pt x="796" y="65"/>
                </a:lnTo>
                <a:lnTo>
                  <a:pt x="798" y="65"/>
                </a:lnTo>
                <a:lnTo>
                  <a:pt x="800" y="65"/>
                </a:lnTo>
                <a:lnTo>
                  <a:pt x="802" y="65"/>
                </a:lnTo>
                <a:lnTo>
                  <a:pt x="804" y="66"/>
                </a:lnTo>
                <a:lnTo>
                  <a:pt x="806" y="66"/>
                </a:lnTo>
                <a:lnTo>
                  <a:pt x="808" y="66"/>
                </a:lnTo>
                <a:lnTo>
                  <a:pt x="810" y="66"/>
                </a:lnTo>
                <a:lnTo>
                  <a:pt x="812" y="66"/>
                </a:lnTo>
                <a:lnTo>
                  <a:pt x="814" y="67"/>
                </a:lnTo>
                <a:lnTo>
                  <a:pt x="816" y="67"/>
                </a:lnTo>
                <a:lnTo>
                  <a:pt x="818" y="67"/>
                </a:lnTo>
                <a:lnTo>
                  <a:pt x="820" y="67"/>
                </a:lnTo>
                <a:lnTo>
                  <a:pt x="822" y="67"/>
                </a:lnTo>
                <a:lnTo>
                  <a:pt x="824" y="68"/>
                </a:lnTo>
                <a:lnTo>
                  <a:pt x="826" y="68"/>
                </a:lnTo>
                <a:lnTo>
                  <a:pt x="828" y="68"/>
                </a:lnTo>
                <a:lnTo>
                  <a:pt x="830" y="68"/>
                </a:lnTo>
                <a:lnTo>
                  <a:pt x="832" y="68"/>
                </a:lnTo>
                <a:lnTo>
                  <a:pt x="834" y="68"/>
                </a:lnTo>
                <a:lnTo>
                  <a:pt x="836" y="69"/>
                </a:lnTo>
                <a:lnTo>
                  <a:pt x="838" y="69"/>
                </a:lnTo>
                <a:lnTo>
                  <a:pt x="840" y="69"/>
                </a:lnTo>
                <a:lnTo>
                  <a:pt x="842" y="69"/>
                </a:lnTo>
                <a:lnTo>
                  <a:pt x="844" y="69"/>
                </a:lnTo>
                <a:lnTo>
                  <a:pt x="846" y="69"/>
                </a:lnTo>
                <a:lnTo>
                  <a:pt x="848" y="69"/>
                </a:lnTo>
                <a:lnTo>
                  <a:pt x="850" y="70"/>
                </a:lnTo>
                <a:lnTo>
                  <a:pt x="852" y="70"/>
                </a:lnTo>
                <a:lnTo>
                  <a:pt x="854" y="70"/>
                </a:lnTo>
                <a:lnTo>
                  <a:pt x="856" y="70"/>
                </a:lnTo>
                <a:lnTo>
                  <a:pt x="858" y="70"/>
                </a:lnTo>
                <a:lnTo>
                  <a:pt x="860" y="70"/>
                </a:lnTo>
                <a:lnTo>
                  <a:pt x="862" y="70"/>
                </a:lnTo>
                <a:lnTo>
                  <a:pt x="864" y="70"/>
                </a:lnTo>
                <a:lnTo>
                  <a:pt x="866" y="71"/>
                </a:lnTo>
                <a:lnTo>
                  <a:pt x="868" y="71"/>
                </a:lnTo>
                <a:lnTo>
                  <a:pt x="870" y="71"/>
                </a:lnTo>
                <a:lnTo>
                  <a:pt x="872" y="71"/>
                </a:lnTo>
                <a:lnTo>
                  <a:pt x="874" y="71"/>
                </a:lnTo>
                <a:lnTo>
                  <a:pt x="876" y="71"/>
                </a:lnTo>
                <a:lnTo>
                  <a:pt x="878" y="71"/>
                </a:lnTo>
                <a:lnTo>
                  <a:pt x="880" y="71"/>
                </a:lnTo>
                <a:lnTo>
                  <a:pt x="882" y="71"/>
                </a:lnTo>
                <a:lnTo>
                  <a:pt x="884" y="71"/>
                </a:lnTo>
                <a:lnTo>
                  <a:pt x="886" y="72"/>
                </a:lnTo>
                <a:lnTo>
                  <a:pt x="888" y="72"/>
                </a:lnTo>
                <a:lnTo>
                  <a:pt x="890" y="72"/>
                </a:lnTo>
                <a:lnTo>
                  <a:pt x="892" y="72"/>
                </a:lnTo>
                <a:lnTo>
                  <a:pt x="894" y="72"/>
                </a:lnTo>
                <a:lnTo>
                  <a:pt x="896" y="72"/>
                </a:lnTo>
                <a:lnTo>
                  <a:pt x="898" y="72"/>
                </a:lnTo>
                <a:lnTo>
                  <a:pt x="900" y="72"/>
                </a:lnTo>
                <a:lnTo>
                  <a:pt x="902" y="72"/>
                </a:lnTo>
                <a:lnTo>
                  <a:pt x="904" y="72"/>
                </a:lnTo>
                <a:lnTo>
                  <a:pt x="906" y="72"/>
                </a:lnTo>
                <a:lnTo>
                  <a:pt x="908" y="72"/>
                </a:lnTo>
                <a:lnTo>
                  <a:pt x="910" y="73"/>
                </a:lnTo>
                <a:lnTo>
                  <a:pt x="912" y="73"/>
                </a:lnTo>
                <a:lnTo>
                  <a:pt x="914" y="73"/>
                </a:lnTo>
                <a:lnTo>
                  <a:pt x="916" y="73"/>
                </a:lnTo>
                <a:lnTo>
                  <a:pt x="918" y="73"/>
                </a:lnTo>
                <a:lnTo>
                  <a:pt x="920" y="73"/>
                </a:lnTo>
                <a:lnTo>
                  <a:pt x="922" y="73"/>
                </a:lnTo>
                <a:lnTo>
                  <a:pt x="924" y="73"/>
                </a:lnTo>
                <a:lnTo>
                  <a:pt x="926" y="73"/>
                </a:lnTo>
                <a:lnTo>
                  <a:pt x="928" y="73"/>
                </a:lnTo>
                <a:lnTo>
                  <a:pt x="930" y="73"/>
                </a:lnTo>
                <a:lnTo>
                  <a:pt x="932" y="73"/>
                </a:lnTo>
                <a:lnTo>
                  <a:pt x="934" y="73"/>
                </a:lnTo>
                <a:lnTo>
                  <a:pt x="936" y="73"/>
                </a:lnTo>
                <a:lnTo>
                  <a:pt x="938" y="73"/>
                </a:lnTo>
                <a:lnTo>
                  <a:pt x="940" y="73"/>
                </a:lnTo>
                <a:lnTo>
                  <a:pt x="942" y="74"/>
                </a:lnTo>
                <a:lnTo>
                  <a:pt x="944" y="74"/>
                </a:lnTo>
                <a:lnTo>
                  <a:pt x="946" y="74"/>
                </a:lnTo>
                <a:lnTo>
                  <a:pt x="948" y="74"/>
                </a:lnTo>
                <a:lnTo>
                  <a:pt x="950" y="74"/>
                </a:lnTo>
                <a:lnTo>
                  <a:pt x="952" y="74"/>
                </a:lnTo>
                <a:lnTo>
                  <a:pt x="954" y="74"/>
                </a:lnTo>
                <a:lnTo>
                  <a:pt x="956" y="74"/>
                </a:lnTo>
                <a:lnTo>
                  <a:pt x="958" y="74"/>
                </a:lnTo>
                <a:lnTo>
                  <a:pt x="960" y="74"/>
                </a:lnTo>
                <a:lnTo>
                  <a:pt x="962" y="74"/>
                </a:lnTo>
                <a:lnTo>
                  <a:pt x="964" y="74"/>
                </a:lnTo>
                <a:lnTo>
                  <a:pt x="966" y="74"/>
                </a:lnTo>
                <a:lnTo>
                  <a:pt x="968" y="74"/>
                </a:lnTo>
                <a:lnTo>
                  <a:pt x="970" y="74"/>
                </a:lnTo>
                <a:lnTo>
                  <a:pt x="972" y="74"/>
                </a:lnTo>
                <a:lnTo>
                  <a:pt x="974" y="74"/>
                </a:lnTo>
                <a:lnTo>
                  <a:pt x="976" y="74"/>
                </a:lnTo>
                <a:lnTo>
                  <a:pt x="978" y="74"/>
                </a:lnTo>
                <a:lnTo>
                  <a:pt x="980" y="74"/>
                </a:lnTo>
                <a:lnTo>
                  <a:pt x="982" y="74"/>
                </a:lnTo>
                <a:lnTo>
                  <a:pt x="984" y="74"/>
                </a:lnTo>
                <a:lnTo>
                  <a:pt x="986" y="75"/>
                </a:lnTo>
                <a:lnTo>
                  <a:pt x="988" y="75"/>
                </a:lnTo>
                <a:lnTo>
                  <a:pt x="990" y="75"/>
                </a:lnTo>
                <a:lnTo>
                  <a:pt x="992" y="75"/>
                </a:lnTo>
                <a:lnTo>
                  <a:pt x="994" y="75"/>
                </a:lnTo>
                <a:lnTo>
                  <a:pt x="996" y="75"/>
                </a:lnTo>
                <a:lnTo>
                  <a:pt x="998" y="75"/>
                </a:lnTo>
                <a:lnTo>
                  <a:pt x="1000" y="75"/>
                </a:lnTo>
                <a:lnTo>
                  <a:pt x="1002" y="75"/>
                </a:lnTo>
                <a:lnTo>
                  <a:pt x="1004" y="75"/>
                </a:lnTo>
                <a:lnTo>
                  <a:pt x="1006" y="75"/>
                </a:lnTo>
                <a:lnTo>
                  <a:pt x="1008" y="75"/>
                </a:lnTo>
                <a:lnTo>
                  <a:pt x="1010" y="75"/>
                </a:lnTo>
                <a:lnTo>
                  <a:pt x="1012" y="75"/>
                </a:lnTo>
                <a:lnTo>
                  <a:pt x="1014" y="75"/>
                </a:lnTo>
                <a:lnTo>
                  <a:pt x="1016" y="75"/>
                </a:lnTo>
                <a:lnTo>
                  <a:pt x="1018" y="75"/>
                </a:lnTo>
                <a:lnTo>
                  <a:pt x="1020" y="75"/>
                </a:lnTo>
                <a:lnTo>
                  <a:pt x="1022" y="75"/>
                </a:lnTo>
                <a:lnTo>
                  <a:pt x="1024" y="75"/>
                </a:lnTo>
                <a:lnTo>
                  <a:pt x="1026" y="75"/>
                </a:lnTo>
                <a:lnTo>
                  <a:pt x="1028" y="75"/>
                </a:lnTo>
                <a:lnTo>
                  <a:pt x="1030" y="75"/>
                </a:lnTo>
                <a:lnTo>
                  <a:pt x="1032" y="75"/>
                </a:lnTo>
                <a:lnTo>
                  <a:pt x="1034" y="75"/>
                </a:lnTo>
                <a:lnTo>
                  <a:pt x="1036" y="75"/>
                </a:lnTo>
                <a:lnTo>
                  <a:pt x="1038" y="75"/>
                </a:lnTo>
                <a:lnTo>
                  <a:pt x="1040" y="75"/>
                </a:lnTo>
                <a:lnTo>
                  <a:pt x="1042" y="75"/>
                </a:lnTo>
                <a:lnTo>
                  <a:pt x="1044" y="75"/>
                </a:lnTo>
                <a:lnTo>
                  <a:pt x="1046" y="75"/>
                </a:lnTo>
                <a:lnTo>
                  <a:pt x="1048" y="75"/>
                </a:lnTo>
                <a:lnTo>
                  <a:pt x="1050" y="75"/>
                </a:lnTo>
                <a:lnTo>
                  <a:pt x="1052" y="75"/>
                </a:lnTo>
                <a:lnTo>
                  <a:pt x="1054" y="75"/>
                </a:lnTo>
                <a:lnTo>
                  <a:pt x="1056" y="76"/>
                </a:lnTo>
                <a:lnTo>
                  <a:pt x="1058" y="76"/>
                </a:lnTo>
                <a:lnTo>
                  <a:pt x="1060" y="76"/>
                </a:lnTo>
                <a:lnTo>
                  <a:pt x="1062" y="76"/>
                </a:lnTo>
                <a:lnTo>
                  <a:pt x="1064" y="76"/>
                </a:lnTo>
                <a:lnTo>
                  <a:pt x="1066" y="76"/>
                </a:lnTo>
                <a:lnTo>
                  <a:pt x="1068" y="76"/>
                </a:lnTo>
                <a:lnTo>
                  <a:pt x="1070" y="76"/>
                </a:lnTo>
                <a:lnTo>
                  <a:pt x="1072" y="76"/>
                </a:lnTo>
                <a:lnTo>
                  <a:pt x="1074" y="76"/>
                </a:lnTo>
                <a:lnTo>
                  <a:pt x="1076" y="76"/>
                </a:lnTo>
                <a:lnTo>
                  <a:pt x="1078" y="76"/>
                </a:lnTo>
                <a:lnTo>
                  <a:pt x="1080" y="76"/>
                </a:lnTo>
                <a:lnTo>
                  <a:pt x="1082" y="76"/>
                </a:lnTo>
                <a:lnTo>
                  <a:pt x="1084" y="76"/>
                </a:lnTo>
                <a:lnTo>
                  <a:pt x="1086" y="76"/>
                </a:lnTo>
                <a:lnTo>
                  <a:pt x="1088" y="76"/>
                </a:lnTo>
                <a:lnTo>
                  <a:pt x="1090" y="76"/>
                </a:lnTo>
                <a:lnTo>
                  <a:pt x="1092" y="76"/>
                </a:lnTo>
                <a:lnTo>
                  <a:pt x="1094" y="76"/>
                </a:lnTo>
                <a:lnTo>
                  <a:pt x="1096" y="76"/>
                </a:lnTo>
                <a:lnTo>
                  <a:pt x="1098" y="76"/>
                </a:lnTo>
                <a:lnTo>
                  <a:pt x="1100" y="76"/>
                </a:lnTo>
                <a:lnTo>
                  <a:pt x="1102" y="76"/>
                </a:lnTo>
                <a:lnTo>
                  <a:pt x="1104" y="76"/>
                </a:lnTo>
                <a:lnTo>
                  <a:pt x="1106" y="76"/>
                </a:lnTo>
                <a:lnTo>
                  <a:pt x="1108" y="76"/>
                </a:lnTo>
                <a:lnTo>
                  <a:pt x="1110" y="76"/>
                </a:lnTo>
                <a:lnTo>
                  <a:pt x="1112" y="76"/>
                </a:lnTo>
                <a:lnTo>
                  <a:pt x="1114" y="76"/>
                </a:lnTo>
                <a:lnTo>
                  <a:pt x="1116" y="76"/>
                </a:lnTo>
                <a:lnTo>
                  <a:pt x="1118" y="76"/>
                </a:lnTo>
                <a:lnTo>
                  <a:pt x="1120" y="76"/>
                </a:lnTo>
                <a:lnTo>
                  <a:pt x="1122" y="76"/>
                </a:lnTo>
                <a:lnTo>
                  <a:pt x="1124" y="76"/>
                </a:lnTo>
                <a:lnTo>
                  <a:pt x="1126" y="76"/>
                </a:lnTo>
                <a:lnTo>
                  <a:pt x="1128" y="76"/>
                </a:lnTo>
                <a:lnTo>
                  <a:pt x="1130" y="76"/>
                </a:lnTo>
                <a:lnTo>
                  <a:pt x="1132" y="76"/>
                </a:lnTo>
                <a:lnTo>
                  <a:pt x="1134" y="76"/>
                </a:lnTo>
                <a:lnTo>
                  <a:pt x="1136" y="76"/>
                </a:lnTo>
                <a:lnTo>
                  <a:pt x="1138" y="76"/>
                </a:lnTo>
                <a:lnTo>
                  <a:pt x="1140" y="76"/>
                </a:lnTo>
                <a:lnTo>
                  <a:pt x="1142" y="76"/>
                </a:lnTo>
                <a:lnTo>
                  <a:pt x="1144" y="76"/>
                </a:lnTo>
                <a:lnTo>
                  <a:pt x="1146" y="76"/>
                </a:lnTo>
                <a:lnTo>
                  <a:pt x="1148" y="76"/>
                </a:lnTo>
                <a:lnTo>
                  <a:pt x="1150" y="76"/>
                </a:lnTo>
                <a:lnTo>
                  <a:pt x="1152" y="76"/>
                </a:lnTo>
                <a:lnTo>
                  <a:pt x="1154" y="76"/>
                </a:lnTo>
                <a:lnTo>
                  <a:pt x="1156" y="76"/>
                </a:lnTo>
                <a:lnTo>
                  <a:pt x="1158" y="76"/>
                </a:lnTo>
                <a:lnTo>
                  <a:pt x="1160" y="76"/>
                </a:lnTo>
                <a:lnTo>
                  <a:pt x="1162" y="76"/>
                </a:lnTo>
                <a:lnTo>
                  <a:pt x="1164" y="76"/>
                </a:lnTo>
                <a:lnTo>
                  <a:pt x="1166" y="76"/>
                </a:lnTo>
                <a:lnTo>
                  <a:pt x="1168" y="76"/>
                </a:lnTo>
                <a:lnTo>
                  <a:pt x="1170" y="76"/>
                </a:lnTo>
                <a:lnTo>
                  <a:pt x="1172" y="76"/>
                </a:lnTo>
                <a:lnTo>
                  <a:pt x="1174" y="76"/>
                </a:lnTo>
                <a:lnTo>
                  <a:pt x="1176" y="76"/>
                </a:lnTo>
                <a:lnTo>
                  <a:pt x="1178" y="76"/>
                </a:lnTo>
                <a:lnTo>
                  <a:pt x="1180" y="76"/>
                </a:lnTo>
                <a:lnTo>
                  <a:pt x="1182" y="76"/>
                </a:lnTo>
                <a:lnTo>
                  <a:pt x="1184" y="77"/>
                </a:lnTo>
                <a:lnTo>
                  <a:pt x="1186" y="77"/>
                </a:lnTo>
                <a:lnTo>
                  <a:pt x="1188" y="77"/>
                </a:lnTo>
                <a:lnTo>
                  <a:pt x="1190" y="77"/>
                </a:lnTo>
                <a:lnTo>
                  <a:pt x="1192" y="77"/>
                </a:lnTo>
                <a:lnTo>
                  <a:pt x="1194" y="77"/>
                </a:lnTo>
                <a:lnTo>
                  <a:pt x="1196" y="77"/>
                </a:lnTo>
                <a:lnTo>
                  <a:pt x="1198" y="77"/>
                </a:lnTo>
                <a:lnTo>
                  <a:pt x="1200" y="77"/>
                </a:lnTo>
                <a:lnTo>
                  <a:pt x="1202" y="77"/>
                </a:lnTo>
                <a:lnTo>
                  <a:pt x="1204" y="77"/>
                </a:lnTo>
                <a:lnTo>
                  <a:pt x="1206" y="77"/>
                </a:lnTo>
                <a:lnTo>
                  <a:pt x="1208" y="77"/>
                </a:lnTo>
                <a:lnTo>
                  <a:pt x="1210" y="77"/>
                </a:lnTo>
                <a:lnTo>
                  <a:pt x="1212" y="77"/>
                </a:lnTo>
                <a:lnTo>
                  <a:pt x="1214" y="77"/>
                </a:lnTo>
                <a:lnTo>
                  <a:pt x="1216" y="77"/>
                </a:lnTo>
                <a:lnTo>
                  <a:pt x="1218" y="77"/>
                </a:lnTo>
                <a:lnTo>
                  <a:pt x="1220" y="77"/>
                </a:lnTo>
                <a:lnTo>
                  <a:pt x="1222" y="77"/>
                </a:lnTo>
                <a:lnTo>
                  <a:pt x="1224" y="77"/>
                </a:lnTo>
                <a:lnTo>
                  <a:pt x="1226" y="77"/>
                </a:lnTo>
                <a:lnTo>
                  <a:pt x="1228" y="77"/>
                </a:lnTo>
                <a:lnTo>
                  <a:pt x="1230" y="77"/>
                </a:lnTo>
                <a:lnTo>
                  <a:pt x="1232" y="77"/>
                </a:lnTo>
                <a:lnTo>
                  <a:pt x="1234" y="77"/>
                </a:lnTo>
                <a:lnTo>
                  <a:pt x="1236" y="77"/>
                </a:lnTo>
                <a:lnTo>
                  <a:pt x="1238" y="77"/>
                </a:lnTo>
                <a:lnTo>
                  <a:pt x="1240" y="77"/>
                </a:lnTo>
                <a:lnTo>
                  <a:pt x="1242" y="77"/>
                </a:lnTo>
                <a:lnTo>
                  <a:pt x="1244" y="77"/>
                </a:lnTo>
                <a:lnTo>
                  <a:pt x="1246" y="77"/>
                </a:lnTo>
                <a:lnTo>
                  <a:pt x="1248" y="77"/>
                </a:lnTo>
                <a:lnTo>
                  <a:pt x="1250" y="77"/>
                </a:lnTo>
                <a:lnTo>
                  <a:pt x="1251" y="77"/>
                </a:lnTo>
              </a:path>
            </a:pathLst>
          </a:custGeom>
          <a:noFill/>
          <a:ln w="2540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10" name="Text Box 5"/>
          <p:cNvSpPr txBox="1">
            <a:spLocks noChangeArrowheads="1"/>
          </p:cNvSpPr>
          <p:nvPr/>
        </p:nvSpPr>
        <p:spPr bwMode="auto">
          <a:xfrm>
            <a:off x="4685081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1000" dirty="0"/>
              <a:t>© Copyright all rights reserved to Homework depot: </a:t>
            </a:r>
            <a:r>
              <a:rPr lang="en-US" sz="1000" dirty="0">
                <a:hlinkClick r:id="rId3"/>
              </a:rPr>
              <a:t>www.BCMath.ca</a:t>
            </a:r>
            <a:r>
              <a:rPr lang="en-US" sz="10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0"/>
      <p:bldP spid="211" grpId="0"/>
      <p:bldP spid="212" grpId="0" animBg="1"/>
      <p:bldP spid="213" grpId="0" animBg="1"/>
      <p:bldP spid="214" grpId="0"/>
      <p:bldP spid="218" grpId="0" animBg="1"/>
      <p:bldP spid="219" grpId="0"/>
      <p:bldP spid="220" grpId="0"/>
      <p:bldP spid="221" grpId="0" animBg="1"/>
      <p:bldP spid="2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776922"/>
          </a:xfrm>
        </p:spPr>
        <p:txBody>
          <a:bodyPr>
            <a:normAutofit/>
          </a:bodyPr>
          <a:lstStyle/>
          <a:p>
            <a:pPr eaLnBrk="1" hangingPunct="1"/>
            <a:r>
              <a:rPr lang="en-CA" sz="3500" dirty="0"/>
              <a:t>Summary: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CA" dirty="0">
                <a:latin typeface="Times New Roman" pitchFamily="18" charset="0"/>
              </a:rPr>
              <a:t>Reciprocal Function: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CA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CA" dirty="0">
                <a:latin typeface="Times New Roman" pitchFamily="18" charset="0"/>
              </a:rPr>
              <a:t> Graphing Reciprocals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CA" dirty="0">
                <a:latin typeface="Times New Roman" pitchFamily="18" charset="0"/>
              </a:rPr>
              <a:t>		Find </a:t>
            </a:r>
            <a:r>
              <a:rPr lang="en-CA" i="1" dirty="0">
                <a:latin typeface="Times New Roman" pitchFamily="18" charset="0"/>
              </a:rPr>
              <a:t>x</a:t>
            </a:r>
            <a:r>
              <a:rPr lang="en-CA" dirty="0">
                <a:latin typeface="Times New Roman" pitchFamily="18" charset="0"/>
              </a:rPr>
              <a:t>-intercepts </a:t>
            </a:r>
            <a:r>
              <a:rPr lang="en-CA" dirty="0">
                <a:latin typeface="Times New Roman" pitchFamily="18" charset="0"/>
                <a:sym typeface="Wingdings" pitchFamily="2" charset="2"/>
              </a:rPr>
              <a:t> Vertical Asymptotes</a:t>
            </a:r>
            <a:br>
              <a:rPr lang="en-CA" dirty="0">
                <a:latin typeface="Times New Roman" pitchFamily="18" charset="0"/>
                <a:sym typeface="Wingdings" pitchFamily="2" charset="2"/>
              </a:rPr>
            </a:br>
            <a:endParaRPr lang="en-CA" dirty="0">
              <a:latin typeface="Times New Roman" pitchFamily="18" charset="0"/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CA" dirty="0">
                <a:latin typeface="Times New Roman" pitchFamily="18" charset="0"/>
                <a:sym typeface="Wingdings" pitchFamily="2" charset="2"/>
              </a:rPr>
              <a:t>		Find common points: </a:t>
            </a:r>
            <a:br>
              <a:rPr lang="en-CA" dirty="0">
                <a:latin typeface="Times New Roman" pitchFamily="18" charset="0"/>
                <a:sym typeface="Wingdings" pitchFamily="2" charset="2"/>
              </a:rPr>
            </a:br>
            <a:r>
              <a:rPr lang="en-CA" dirty="0">
                <a:latin typeface="Times New Roman" pitchFamily="18" charset="0"/>
                <a:sym typeface="Wingdings" pitchFamily="2" charset="2"/>
              </a:rPr>
              <a:t>                      where the y-co- ordinate is 1 or –1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CA" dirty="0">
                <a:latin typeface="Times New Roman" pitchFamily="18" charset="0"/>
                <a:sym typeface="Wingdings" pitchFamily="2" charset="2"/>
              </a:rPr>
              <a:t>		</a:t>
            </a:r>
            <a:br>
              <a:rPr lang="en-CA" dirty="0">
                <a:latin typeface="Times New Roman" pitchFamily="18" charset="0"/>
                <a:sym typeface="Wingdings" pitchFamily="2" charset="2"/>
              </a:rPr>
            </a:br>
            <a:r>
              <a:rPr lang="en-CA" dirty="0">
                <a:latin typeface="Times New Roman" pitchFamily="18" charset="0"/>
                <a:sym typeface="Wingdings" pitchFamily="2" charset="2"/>
              </a:rPr>
              <a:t>	Big  Small	     </a:t>
            </a:r>
            <a:r>
              <a:rPr lang="en-CA" dirty="0" err="1">
                <a:latin typeface="Times New Roman" pitchFamily="18" charset="0"/>
                <a:sym typeface="Wingdings" pitchFamily="2" charset="2"/>
              </a:rPr>
              <a:t>Small</a:t>
            </a:r>
            <a:r>
              <a:rPr lang="en-CA" dirty="0">
                <a:latin typeface="Times New Roman" pitchFamily="18" charset="0"/>
                <a:sym typeface="Wingdings" pitchFamily="2" charset="2"/>
              </a:rPr>
              <a:t>  Big</a:t>
            </a:r>
            <a:br>
              <a:rPr lang="en-CA" dirty="0">
                <a:latin typeface="Times New Roman" pitchFamily="18" charset="0"/>
                <a:sym typeface="Wingdings" pitchFamily="2" charset="2"/>
              </a:rPr>
            </a:br>
            <a:r>
              <a:rPr lang="en-CA" dirty="0">
                <a:latin typeface="Times New Roman" pitchFamily="18" charset="0"/>
                <a:sym typeface="Wingdings" pitchFamily="2" charset="2"/>
              </a:rPr>
              <a:t>	take the reciprocal of the y-coordinates only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CA" dirty="0">
              <a:latin typeface="Times New Roman" pitchFamily="18" charset="0"/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CA" dirty="0">
                <a:latin typeface="Times New Roman" pitchFamily="18" charset="0"/>
                <a:sym typeface="Wingdings" pitchFamily="2" charset="2"/>
              </a:rPr>
              <a:t>Reciprocal and Inverse are not the same!!!</a:t>
            </a:r>
            <a:endParaRPr lang="en-CA" dirty="0">
              <a:latin typeface="Times New Roman" pitchFamily="18" charset="0"/>
            </a:endParaRPr>
          </a:p>
        </p:txBody>
      </p:sp>
      <p:graphicFrame>
        <p:nvGraphicFramePr>
          <p:cNvPr id="350212" name="Object 4"/>
          <p:cNvGraphicFramePr>
            <a:graphicFrameLocks noChangeAspect="1"/>
          </p:cNvGraphicFramePr>
          <p:nvPr/>
        </p:nvGraphicFramePr>
        <p:xfrm>
          <a:off x="3528378" y="1407160"/>
          <a:ext cx="3387725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55600" imgH="253800" progId="Equation.DSMT4">
                  <p:embed/>
                </p:oleObj>
              </mc:Choice>
              <mc:Fallback>
                <p:oleObj name="Equation" r:id="rId3" imgW="1155600" imgH="253800" progId="Equation.DSMT4">
                  <p:embed/>
                  <p:pic>
                    <p:nvPicPr>
                      <p:cNvPr id="3502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8378" y="1407160"/>
                        <a:ext cx="3387725" cy="744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0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0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0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0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50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A36FEE-6B2F-4936-8601-02AFD11E2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078" y="1003123"/>
            <a:ext cx="2161081" cy="1823180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805A884A-E71E-41BC-B0DE-36F10C3D6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270473" y="1016762"/>
            <a:ext cx="2147805" cy="1823180"/>
          </a:xfrm>
          <a:prstGeom prst="rect">
            <a:avLst/>
          </a:prstGeom>
        </p:spPr>
      </p:pic>
      <p:pic>
        <p:nvPicPr>
          <p:cNvPr id="191" name="Picture 190">
            <a:extLst>
              <a:ext uri="{FF2B5EF4-FFF2-40B4-BE49-F238E27FC236}">
                <a16:creationId xmlns:a16="http://schemas.microsoft.com/office/drawing/2014/main" id="{15ED821B-0772-4EB7-9DEA-70A10F7803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7" y="4222754"/>
            <a:ext cx="2195689" cy="1852613"/>
          </a:xfrm>
          <a:prstGeom prst="rect">
            <a:avLst/>
          </a:prstGeom>
        </p:spPr>
      </p:pic>
      <p:pic>
        <p:nvPicPr>
          <p:cNvPr id="268" name="Picture 267">
            <a:extLst>
              <a:ext uri="{FF2B5EF4-FFF2-40B4-BE49-F238E27FC236}">
                <a16:creationId xmlns:a16="http://schemas.microsoft.com/office/drawing/2014/main" id="{FA89AB52-1FBE-4B35-869D-C3F6123644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9435" y="4222753"/>
            <a:ext cx="2200936" cy="1852614"/>
          </a:xfrm>
          <a:prstGeom prst="rect">
            <a:avLst/>
          </a:prstGeom>
        </p:spPr>
      </p:pic>
      <p:pic>
        <p:nvPicPr>
          <p:cNvPr id="349" name="Picture 348">
            <a:extLst>
              <a:ext uri="{FF2B5EF4-FFF2-40B4-BE49-F238E27FC236}">
                <a16:creationId xmlns:a16="http://schemas.microsoft.com/office/drawing/2014/main" id="{8BC066A6-750D-4F1C-923A-F6CAAD98E1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6958" y="4215609"/>
            <a:ext cx="2202226" cy="1864913"/>
          </a:xfrm>
          <a:prstGeom prst="rect">
            <a:avLst/>
          </a:prstGeom>
        </p:spPr>
      </p:pic>
      <p:sp>
        <p:nvSpPr>
          <p:cNvPr id="350" name="TextBox 349">
            <a:extLst>
              <a:ext uri="{FF2B5EF4-FFF2-40B4-BE49-F238E27FC236}">
                <a16:creationId xmlns:a16="http://schemas.microsoft.com/office/drawing/2014/main" id="{C2FCF03E-C598-4DDF-AE94-7F3CE8DAD820}"/>
              </a:ext>
            </a:extLst>
          </p:cNvPr>
          <p:cNvSpPr txBox="1"/>
          <p:nvPr/>
        </p:nvSpPr>
        <p:spPr>
          <a:xfrm>
            <a:off x="128587" y="3853421"/>
            <a:ext cx="442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A)</a:t>
            </a:r>
          </a:p>
        </p:txBody>
      </p:sp>
      <p:sp>
        <p:nvSpPr>
          <p:cNvPr id="351" name="TextBox 350">
            <a:extLst>
              <a:ext uri="{FF2B5EF4-FFF2-40B4-BE49-F238E27FC236}">
                <a16:creationId xmlns:a16="http://schemas.microsoft.com/office/drawing/2014/main" id="{17828B9D-DEA2-4637-897A-8D10EA241EBD}"/>
              </a:ext>
            </a:extLst>
          </p:cNvPr>
          <p:cNvSpPr txBox="1"/>
          <p:nvPr/>
        </p:nvSpPr>
        <p:spPr>
          <a:xfrm>
            <a:off x="2281248" y="3900492"/>
            <a:ext cx="442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B)</a:t>
            </a:r>
          </a:p>
        </p:txBody>
      </p:sp>
      <p:sp>
        <p:nvSpPr>
          <p:cNvPr id="352" name="TextBox 351">
            <a:extLst>
              <a:ext uri="{FF2B5EF4-FFF2-40B4-BE49-F238E27FC236}">
                <a16:creationId xmlns:a16="http://schemas.microsoft.com/office/drawing/2014/main" id="{507A5C4A-39E1-45DA-86AC-5F1D2B949A29}"/>
              </a:ext>
            </a:extLst>
          </p:cNvPr>
          <p:cNvSpPr txBox="1"/>
          <p:nvPr/>
        </p:nvSpPr>
        <p:spPr>
          <a:xfrm>
            <a:off x="4548214" y="3897555"/>
            <a:ext cx="442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C)</a:t>
            </a:r>
          </a:p>
        </p:txBody>
      </p:sp>
      <p:pic>
        <p:nvPicPr>
          <p:cNvPr id="442" name="Picture 441">
            <a:extLst>
              <a:ext uri="{FF2B5EF4-FFF2-40B4-BE49-F238E27FC236}">
                <a16:creationId xmlns:a16="http://schemas.microsoft.com/office/drawing/2014/main" id="{1E6E2694-8F76-48EA-8E59-EAE8E47341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1743" y="1016762"/>
            <a:ext cx="2179950" cy="1836350"/>
          </a:xfrm>
          <a:prstGeom prst="rect">
            <a:avLst/>
          </a:prstGeom>
        </p:spPr>
      </p:pic>
      <p:pic>
        <p:nvPicPr>
          <p:cNvPr id="533" name="Picture 532">
            <a:extLst>
              <a:ext uri="{FF2B5EF4-FFF2-40B4-BE49-F238E27FC236}">
                <a16:creationId xmlns:a16="http://schemas.microsoft.com/office/drawing/2014/main" id="{35526346-D1B2-4FF5-8B6B-99E16A8D03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22336" y="4237041"/>
            <a:ext cx="2187585" cy="1836350"/>
          </a:xfrm>
          <a:prstGeom prst="rect">
            <a:avLst/>
          </a:prstGeom>
        </p:spPr>
      </p:pic>
      <p:sp>
        <p:nvSpPr>
          <p:cNvPr id="534" name="TextBox 533">
            <a:extLst>
              <a:ext uri="{FF2B5EF4-FFF2-40B4-BE49-F238E27FC236}">
                <a16:creationId xmlns:a16="http://schemas.microsoft.com/office/drawing/2014/main" id="{CC4023CB-8C90-4E0B-A355-0F96BC3BA0AE}"/>
              </a:ext>
            </a:extLst>
          </p:cNvPr>
          <p:cNvSpPr txBox="1"/>
          <p:nvPr/>
        </p:nvSpPr>
        <p:spPr>
          <a:xfrm>
            <a:off x="131389" y="160120"/>
            <a:ext cx="888122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300" dirty="0"/>
              <a:t>Ex: Match each parabola with the corresponding reciprocal function:</a:t>
            </a:r>
          </a:p>
        </p:txBody>
      </p:sp>
      <p:sp>
        <p:nvSpPr>
          <p:cNvPr id="535" name="TextBox 534">
            <a:extLst>
              <a:ext uri="{FF2B5EF4-FFF2-40B4-BE49-F238E27FC236}">
                <a16:creationId xmlns:a16="http://schemas.microsoft.com/office/drawing/2014/main" id="{C19F7A39-18BD-4CAC-8877-5715C91B616C}"/>
              </a:ext>
            </a:extLst>
          </p:cNvPr>
          <p:cNvSpPr txBox="1"/>
          <p:nvPr/>
        </p:nvSpPr>
        <p:spPr>
          <a:xfrm>
            <a:off x="6833113" y="3871916"/>
            <a:ext cx="442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D)</a:t>
            </a:r>
          </a:p>
        </p:txBody>
      </p:sp>
    </p:spTree>
    <p:extLst>
      <p:ext uri="{BB962C8B-B14F-4D97-AF65-F5344CB8AC3E}">
        <p14:creationId xmlns:p14="http://schemas.microsoft.com/office/powerpoint/2010/main" val="1648938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68952" cy="778098"/>
          </a:xfrm>
        </p:spPr>
        <p:txBody>
          <a:bodyPr>
            <a:normAutofit fontScale="90000"/>
          </a:bodyPr>
          <a:lstStyle/>
          <a:p>
            <a:r>
              <a:rPr lang="en-CA" dirty="0"/>
              <a:t>Given the following function, indicate the domain and Range: </a:t>
            </a:r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843730235"/>
              </p:ext>
            </p:extLst>
          </p:nvPr>
        </p:nvGraphicFramePr>
        <p:xfrm>
          <a:off x="330200" y="1196752"/>
          <a:ext cx="179070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36600" imgH="368300" progId="Equation.DSMT4">
                  <p:embed/>
                </p:oleObj>
              </mc:Choice>
              <mc:Fallback>
                <p:oleObj name="Equation" r:id="rId3" imgW="736600" imgH="368300" progId="Equation.DSMT4">
                  <p:embed/>
                  <p:pic>
                    <p:nvPicPr>
                      <p:cNvPr id="4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1196752"/>
                        <a:ext cx="1790700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564604368"/>
              </p:ext>
            </p:extLst>
          </p:nvPr>
        </p:nvGraphicFramePr>
        <p:xfrm>
          <a:off x="251520" y="2605658"/>
          <a:ext cx="1884363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74364" imgH="368140" progId="Equation.DSMT4">
                  <p:embed/>
                </p:oleObj>
              </mc:Choice>
              <mc:Fallback>
                <p:oleObj name="Equation" r:id="rId5" imgW="774364" imgH="368140" progId="Equation.DSMT4">
                  <p:embed/>
                  <p:pic>
                    <p:nvPicPr>
                      <p:cNvPr id="5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605658"/>
                        <a:ext cx="1884363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142064939"/>
              </p:ext>
            </p:extLst>
          </p:nvPr>
        </p:nvGraphicFramePr>
        <p:xfrm>
          <a:off x="251520" y="4149080"/>
          <a:ext cx="197485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12447" imgH="368140" progId="Equation.DSMT4">
                  <p:embed/>
                </p:oleObj>
              </mc:Choice>
              <mc:Fallback>
                <p:oleObj name="Equation" r:id="rId7" imgW="812447" imgH="368140" progId="Equation.DSMT4">
                  <p:embed/>
                  <p:pic>
                    <p:nvPicPr>
                      <p:cNvPr id="6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4149080"/>
                        <a:ext cx="1974850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548177897"/>
              </p:ext>
            </p:extLst>
          </p:nvPr>
        </p:nvGraphicFramePr>
        <p:xfrm>
          <a:off x="293688" y="5589240"/>
          <a:ext cx="2160587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88614" imgH="431613" progId="Equation.DSMT4">
                  <p:embed/>
                </p:oleObj>
              </mc:Choice>
              <mc:Fallback>
                <p:oleObj name="Equation" r:id="rId9" imgW="888614" imgH="431613" progId="Equation.DSMT4">
                  <p:embed/>
                  <p:pic>
                    <p:nvPicPr>
                      <p:cNvPr id="7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88" y="5589240"/>
                        <a:ext cx="2160587" cy="1050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685081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1000" dirty="0"/>
              <a:t>© Copyright all rights reserved to Homework depot: </a:t>
            </a:r>
            <a:r>
              <a:rPr lang="en-US" sz="1000" dirty="0">
                <a:hlinkClick r:id="rId11"/>
              </a:rPr>
              <a:t>www.BCMath.ca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4756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77813"/>
            <a:ext cx="8507288" cy="897844"/>
          </a:xfrm>
        </p:spPr>
        <p:txBody>
          <a:bodyPr>
            <a:normAutofit/>
          </a:bodyPr>
          <a:lstStyle/>
          <a:p>
            <a:pPr eaLnBrk="1" hangingPunct="1"/>
            <a:r>
              <a:rPr lang="en-CA" sz="2500" dirty="0"/>
              <a:t>Ex#) Given the following graph f(x), graph the reciprocal function.    </a:t>
            </a:r>
          </a:p>
        </p:txBody>
      </p:sp>
      <p:pic>
        <p:nvPicPr>
          <p:cNvPr id="7172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199" y="1204919"/>
            <a:ext cx="5849938" cy="5243382"/>
          </a:xfrm>
          <a:noFill/>
        </p:spPr>
      </p:pic>
      <p:sp>
        <p:nvSpPr>
          <p:cNvPr id="349191" name="Text Box 7"/>
          <p:cNvSpPr txBox="1">
            <a:spLocks noChangeArrowheads="1"/>
          </p:cNvSpPr>
          <p:nvPr/>
        </p:nvSpPr>
        <p:spPr bwMode="auto">
          <a:xfrm>
            <a:off x="6162139" y="1316717"/>
            <a:ext cx="20136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dirty="0">
                <a:solidFill>
                  <a:srgbClr val="FF0000"/>
                </a:solidFill>
                <a:latin typeface="+mj-lt"/>
              </a:rPr>
              <a:t>Find X-intercept </a:t>
            </a:r>
            <a:br>
              <a:rPr lang="en-CA" dirty="0">
                <a:solidFill>
                  <a:srgbClr val="FF0000"/>
                </a:solidFill>
                <a:latin typeface="+mj-lt"/>
              </a:rPr>
            </a:br>
            <a:r>
              <a:rPr lang="en-CA" dirty="0">
                <a:solidFill>
                  <a:srgbClr val="FF0000"/>
                </a:solidFill>
                <a:latin typeface="+mj-lt"/>
                <a:sym typeface="Wingdings" pitchFamily="2" charset="2"/>
              </a:rPr>
              <a:t>Asymptotes</a:t>
            </a:r>
            <a:endParaRPr lang="en-CA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17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9199" name="Text Box 15"/>
          <p:cNvSpPr txBox="1">
            <a:spLocks noChangeArrowheads="1"/>
          </p:cNvSpPr>
          <p:nvPr/>
        </p:nvSpPr>
        <p:spPr bwMode="auto">
          <a:xfrm>
            <a:off x="6211414" y="2279424"/>
            <a:ext cx="24416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dirty="0">
                <a:solidFill>
                  <a:srgbClr val="FF0000"/>
                </a:solidFill>
                <a:latin typeface="+mj-lt"/>
              </a:rPr>
              <a:t>Find Common Points</a:t>
            </a:r>
          </a:p>
        </p:txBody>
      </p:sp>
      <p:graphicFrame>
        <p:nvGraphicFramePr>
          <p:cNvPr id="7170" name="Object 17"/>
          <p:cNvGraphicFramePr>
            <a:graphicFrameLocks noChangeAspect="1"/>
          </p:cNvGraphicFramePr>
          <p:nvPr/>
        </p:nvGraphicFramePr>
        <p:xfrm>
          <a:off x="1905000" y="15113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51710" imgH="652471" progId="Equation.DSMT4">
                  <p:embed/>
                </p:oleObj>
              </mc:Choice>
              <mc:Fallback>
                <p:oleObj name="Equation" r:id="rId4" imgW="451710" imgH="652471" progId="Equation.DSMT4">
                  <p:embed/>
                  <p:pic>
                    <p:nvPicPr>
                      <p:cNvPr id="717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5113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9202" name="Text Box 18"/>
          <p:cNvSpPr txBox="1">
            <a:spLocks noChangeArrowheads="1"/>
          </p:cNvSpPr>
          <p:nvPr/>
        </p:nvSpPr>
        <p:spPr bwMode="auto">
          <a:xfrm>
            <a:off x="6139651" y="3028187"/>
            <a:ext cx="17524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dirty="0">
                <a:solidFill>
                  <a:srgbClr val="FF0000"/>
                </a:solidFill>
                <a:latin typeface="+mj-lt"/>
              </a:rPr>
              <a:t>Near to Far &amp; </a:t>
            </a:r>
            <a:br>
              <a:rPr lang="en-CA" dirty="0">
                <a:solidFill>
                  <a:srgbClr val="FF0000"/>
                </a:solidFill>
                <a:latin typeface="+mj-lt"/>
              </a:rPr>
            </a:br>
            <a:r>
              <a:rPr lang="en-CA" dirty="0">
                <a:solidFill>
                  <a:srgbClr val="FF0000"/>
                </a:solidFill>
                <a:latin typeface="+mj-lt"/>
              </a:rPr>
              <a:t>Far to Near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628774" y="2932628"/>
            <a:ext cx="4656014" cy="1781877"/>
            <a:chOff x="628774" y="2932628"/>
            <a:chExt cx="4656014" cy="1781877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28774" y="2932628"/>
              <a:ext cx="1616075" cy="1588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1630537" y="3554586"/>
              <a:ext cx="1744883" cy="502669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742438" y="4690300"/>
              <a:ext cx="962663" cy="453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3312888" y="3895130"/>
              <a:ext cx="1175965" cy="462785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132263" y="3527425"/>
              <a:ext cx="1152525" cy="1588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29" name="Straight Connector 28"/>
          <p:cNvCxnSpPr/>
          <p:nvPr/>
        </p:nvCxnSpPr>
        <p:spPr>
          <a:xfrm rot="5400000">
            <a:off x="-120130" y="3871356"/>
            <a:ext cx="5248894" cy="0"/>
          </a:xfrm>
          <a:prstGeom prst="line">
            <a:avLst/>
          </a:prstGeom>
          <a:ln w="317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1315555" y="3811982"/>
            <a:ext cx="5403275" cy="11873"/>
          </a:xfrm>
          <a:prstGeom prst="line">
            <a:avLst/>
          </a:prstGeom>
          <a:ln w="317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5-Point Star 30"/>
          <p:cNvSpPr/>
          <p:nvPr/>
        </p:nvSpPr>
        <p:spPr>
          <a:xfrm>
            <a:off x="2392363" y="3436938"/>
            <a:ext cx="85725" cy="9525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2" name="5-Point Star 31"/>
          <p:cNvSpPr/>
          <p:nvPr/>
        </p:nvSpPr>
        <p:spPr>
          <a:xfrm>
            <a:off x="2568575" y="4064513"/>
            <a:ext cx="85725" cy="9525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3" name="5-Point Star 32"/>
          <p:cNvSpPr/>
          <p:nvPr/>
        </p:nvSpPr>
        <p:spPr>
          <a:xfrm>
            <a:off x="3883913" y="4039113"/>
            <a:ext cx="85725" cy="9525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4" name="5-Point Star 33"/>
          <p:cNvSpPr/>
          <p:nvPr/>
        </p:nvSpPr>
        <p:spPr>
          <a:xfrm>
            <a:off x="4119563" y="3478213"/>
            <a:ext cx="85725" cy="9525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6" name="5-Point Star 35"/>
          <p:cNvSpPr/>
          <p:nvPr/>
        </p:nvSpPr>
        <p:spPr>
          <a:xfrm>
            <a:off x="4638675" y="3462338"/>
            <a:ext cx="85725" cy="9525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8" name="5-Point Star 37"/>
          <p:cNvSpPr/>
          <p:nvPr/>
        </p:nvSpPr>
        <p:spPr>
          <a:xfrm>
            <a:off x="5110163" y="3470275"/>
            <a:ext cx="85725" cy="9525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9" name="Oval 38"/>
          <p:cNvSpPr/>
          <p:nvPr/>
        </p:nvSpPr>
        <p:spPr>
          <a:xfrm>
            <a:off x="2432642" y="1712913"/>
            <a:ext cx="46037" cy="46037"/>
          </a:xfrm>
          <a:prstGeom prst="ellipse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0" name="Oval 39"/>
          <p:cNvSpPr/>
          <p:nvPr/>
        </p:nvSpPr>
        <p:spPr>
          <a:xfrm>
            <a:off x="2438958" y="3028950"/>
            <a:ext cx="46037" cy="4603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1" name="Oval 40"/>
          <p:cNvSpPr/>
          <p:nvPr/>
        </p:nvSpPr>
        <p:spPr>
          <a:xfrm>
            <a:off x="2416175" y="3467100"/>
            <a:ext cx="46038" cy="4603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2" name="Oval 41"/>
          <p:cNvSpPr/>
          <p:nvPr/>
        </p:nvSpPr>
        <p:spPr>
          <a:xfrm>
            <a:off x="2234711" y="3639216"/>
            <a:ext cx="46037" cy="46037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3" name="Oval 42"/>
          <p:cNvSpPr/>
          <p:nvPr/>
        </p:nvSpPr>
        <p:spPr>
          <a:xfrm>
            <a:off x="1806575" y="3676650"/>
            <a:ext cx="46038" cy="4603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4" name="Oval 43"/>
          <p:cNvSpPr/>
          <p:nvPr/>
        </p:nvSpPr>
        <p:spPr>
          <a:xfrm>
            <a:off x="1119188" y="3686175"/>
            <a:ext cx="46037" cy="4603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5" name="Oval 44"/>
          <p:cNvSpPr/>
          <p:nvPr/>
        </p:nvSpPr>
        <p:spPr>
          <a:xfrm>
            <a:off x="2525713" y="5675825"/>
            <a:ext cx="46037" cy="4445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6" name="Oval 45"/>
          <p:cNvSpPr/>
          <p:nvPr/>
        </p:nvSpPr>
        <p:spPr>
          <a:xfrm>
            <a:off x="2533127" y="4526475"/>
            <a:ext cx="44450" cy="4445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7" name="Oval 46"/>
          <p:cNvSpPr/>
          <p:nvPr/>
        </p:nvSpPr>
        <p:spPr>
          <a:xfrm>
            <a:off x="2589213" y="4078800"/>
            <a:ext cx="46037" cy="4445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8" name="Oval 47"/>
          <p:cNvSpPr/>
          <p:nvPr/>
        </p:nvSpPr>
        <p:spPr>
          <a:xfrm>
            <a:off x="2719405" y="3948051"/>
            <a:ext cx="46037" cy="4445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9" name="Oval 48"/>
          <p:cNvSpPr/>
          <p:nvPr/>
        </p:nvSpPr>
        <p:spPr>
          <a:xfrm>
            <a:off x="3158636" y="3896255"/>
            <a:ext cx="46037" cy="4445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0" name="Oval 49"/>
          <p:cNvSpPr/>
          <p:nvPr/>
        </p:nvSpPr>
        <p:spPr>
          <a:xfrm>
            <a:off x="3679268" y="3922668"/>
            <a:ext cx="44450" cy="4445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1" name="Oval 50"/>
          <p:cNvSpPr/>
          <p:nvPr/>
        </p:nvSpPr>
        <p:spPr>
          <a:xfrm>
            <a:off x="3898200" y="4075625"/>
            <a:ext cx="46038" cy="4603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2" name="Oval 51"/>
          <p:cNvSpPr/>
          <p:nvPr/>
        </p:nvSpPr>
        <p:spPr>
          <a:xfrm>
            <a:off x="3941256" y="4526475"/>
            <a:ext cx="46038" cy="4445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3" name="Oval 52"/>
          <p:cNvSpPr/>
          <p:nvPr/>
        </p:nvSpPr>
        <p:spPr>
          <a:xfrm>
            <a:off x="3957638" y="5677413"/>
            <a:ext cx="46037" cy="4445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4" name="Oval 53"/>
          <p:cNvSpPr/>
          <p:nvPr/>
        </p:nvSpPr>
        <p:spPr>
          <a:xfrm>
            <a:off x="4053969" y="1730375"/>
            <a:ext cx="46037" cy="4445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5" name="Oval 54"/>
          <p:cNvSpPr/>
          <p:nvPr/>
        </p:nvSpPr>
        <p:spPr>
          <a:xfrm>
            <a:off x="4121150" y="3505200"/>
            <a:ext cx="46038" cy="4445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6" name="Oval 55"/>
          <p:cNvSpPr/>
          <p:nvPr/>
        </p:nvSpPr>
        <p:spPr>
          <a:xfrm>
            <a:off x="4662488" y="3502025"/>
            <a:ext cx="46037" cy="4603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7" name="Oval 56"/>
          <p:cNvSpPr/>
          <p:nvPr/>
        </p:nvSpPr>
        <p:spPr>
          <a:xfrm>
            <a:off x="5129213" y="3505200"/>
            <a:ext cx="46037" cy="4603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8" name="Text Box 5"/>
          <p:cNvSpPr txBox="1">
            <a:spLocks noChangeArrowheads="1"/>
          </p:cNvSpPr>
          <p:nvPr/>
        </p:nvSpPr>
        <p:spPr bwMode="auto">
          <a:xfrm>
            <a:off x="4685081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1000" dirty="0"/>
              <a:t>© Copyright all rights reserved to Homework depot: </a:t>
            </a:r>
            <a:r>
              <a:rPr lang="en-US" sz="1000" dirty="0">
                <a:hlinkClick r:id="rId6"/>
              </a:rPr>
              <a:t>www.BCMath.ca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385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9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9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49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6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7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6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8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1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 nodeType="clickPar">
                      <p:stCondLst>
                        <p:cond delay="indefinite"/>
                      </p:stCondLst>
                      <p:childTnLst>
                        <p:par>
                          <p:cTn id="3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8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91" grpId="0"/>
      <p:bldP spid="349199" grpId="0"/>
      <p:bldP spid="349202" grpId="0"/>
      <p:bldP spid="31" grpId="0" animBg="1"/>
      <p:bldP spid="32" grpId="0" animBg="1"/>
      <p:bldP spid="33" grpId="0" animBg="1"/>
      <p:bldP spid="34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8"/>
          <p:cNvGrpSpPr/>
          <p:nvPr/>
        </p:nvGrpSpPr>
        <p:grpSpPr>
          <a:xfrm>
            <a:off x="624119" y="1612872"/>
            <a:ext cx="7368721" cy="5113973"/>
            <a:chOff x="624119" y="1612872"/>
            <a:chExt cx="7368721" cy="5113973"/>
          </a:xfrm>
        </p:grpSpPr>
        <p:sp>
          <p:nvSpPr>
            <p:cNvPr id="29701" name="AutoShape 5"/>
            <p:cNvSpPr>
              <a:spLocks noChangeAspect="1" noChangeArrowheads="1" noTextEdit="1"/>
            </p:cNvSpPr>
            <p:nvPr/>
          </p:nvSpPr>
          <p:spPr bwMode="auto">
            <a:xfrm>
              <a:off x="624119" y="1619088"/>
              <a:ext cx="7368721" cy="5093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703" name="Rectangle 7"/>
            <p:cNvSpPr>
              <a:spLocks noChangeArrowheads="1"/>
            </p:cNvSpPr>
            <p:nvPr/>
          </p:nvSpPr>
          <p:spPr bwMode="auto">
            <a:xfrm>
              <a:off x="631889" y="1625304"/>
              <a:ext cx="7353182" cy="5081341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V="1">
              <a:off x="1091851" y="1625304"/>
              <a:ext cx="1554" cy="5075125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705" name="Line 9"/>
            <p:cNvSpPr>
              <a:spLocks noChangeShapeType="1"/>
            </p:cNvSpPr>
            <p:nvPr/>
          </p:nvSpPr>
          <p:spPr bwMode="auto">
            <a:xfrm flipV="1">
              <a:off x="1099621" y="1625304"/>
              <a:ext cx="1554" cy="5075125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706" name="Line 10"/>
            <p:cNvSpPr>
              <a:spLocks noChangeShapeType="1"/>
            </p:cNvSpPr>
            <p:nvPr/>
          </p:nvSpPr>
          <p:spPr bwMode="auto">
            <a:xfrm flipV="1">
              <a:off x="1553367" y="1625304"/>
              <a:ext cx="1554" cy="5075125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707" name="Line 11"/>
            <p:cNvSpPr>
              <a:spLocks noChangeShapeType="1"/>
            </p:cNvSpPr>
            <p:nvPr/>
          </p:nvSpPr>
          <p:spPr bwMode="auto">
            <a:xfrm flipV="1">
              <a:off x="1561137" y="1625304"/>
              <a:ext cx="1554" cy="5075125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708" name="Line 12"/>
            <p:cNvSpPr>
              <a:spLocks noChangeShapeType="1"/>
            </p:cNvSpPr>
            <p:nvPr/>
          </p:nvSpPr>
          <p:spPr bwMode="auto">
            <a:xfrm flipV="1">
              <a:off x="2005560" y="1625304"/>
              <a:ext cx="1554" cy="5075125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709" name="Line 13"/>
            <p:cNvSpPr>
              <a:spLocks noChangeShapeType="1"/>
            </p:cNvSpPr>
            <p:nvPr/>
          </p:nvSpPr>
          <p:spPr bwMode="auto">
            <a:xfrm flipV="1">
              <a:off x="2013330" y="1625304"/>
              <a:ext cx="1554" cy="5075125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710" name="Line 14"/>
            <p:cNvSpPr>
              <a:spLocks noChangeShapeType="1"/>
            </p:cNvSpPr>
            <p:nvPr/>
          </p:nvSpPr>
          <p:spPr bwMode="auto">
            <a:xfrm flipV="1">
              <a:off x="2467076" y="1625304"/>
              <a:ext cx="1554" cy="5075125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711" name="Line 15"/>
            <p:cNvSpPr>
              <a:spLocks noChangeShapeType="1"/>
            </p:cNvSpPr>
            <p:nvPr/>
          </p:nvSpPr>
          <p:spPr bwMode="auto">
            <a:xfrm flipV="1">
              <a:off x="2474846" y="1625304"/>
              <a:ext cx="1554" cy="5075125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712" name="Line 16"/>
            <p:cNvSpPr>
              <a:spLocks noChangeShapeType="1"/>
            </p:cNvSpPr>
            <p:nvPr/>
          </p:nvSpPr>
          <p:spPr bwMode="auto">
            <a:xfrm flipV="1">
              <a:off x="2927039" y="1625304"/>
              <a:ext cx="1554" cy="5075125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713" name="Line 17"/>
            <p:cNvSpPr>
              <a:spLocks noChangeShapeType="1"/>
            </p:cNvSpPr>
            <p:nvPr/>
          </p:nvSpPr>
          <p:spPr bwMode="auto">
            <a:xfrm flipV="1">
              <a:off x="2934808" y="1625304"/>
              <a:ext cx="1554" cy="5075125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714" name="Line 18"/>
            <p:cNvSpPr>
              <a:spLocks noChangeShapeType="1"/>
            </p:cNvSpPr>
            <p:nvPr/>
          </p:nvSpPr>
          <p:spPr bwMode="auto">
            <a:xfrm flipV="1">
              <a:off x="3387001" y="1625304"/>
              <a:ext cx="1554" cy="5075125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715" name="Line 19"/>
            <p:cNvSpPr>
              <a:spLocks noChangeShapeType="1"/>
            </p:cNvSpPr>
            <p:nvPr/>
          </p:nvSpPr>
          <p:spPr bwMode="auto">
            <a:xfrm flipV="1">
              <a:off x="3394771" y="1625304"/>
              <a:ext cx="1554" cy="5075125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716" name="Line 20"/>
            <p:cNvSpPr>
              <a:spLocks noChangeShapeType="1"/>
            </p:cNvSpPr>
            <p:nvPr/>
          </p:nvSpPr>
          <p:spPr bwMode="auto">
            <a:xfrm flipV="1">
              <a:off x="3840748" y="1625304"/>
              <a:ext cx="1554" cy="5075125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717" name="Line 21"/>
            <p:cNvSpPr>
              <a:spLocks noChangeShapeType="1"/>
            </p:cNvSpPr>
            <p:nvPr/>
          </p:nvSpPr>
          <p:spPr bwMode="auto">
            <a:xfrm flipV="1">
              <a:off x="3848517" y="1625304"/>
              <a:ext cx="1554" cy="5075125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718" name="Line 22"/>
            <p:cNvSpPr>
              <a:spLocks noChangeShapeType="1"/>
            </p:cNvSpPr>
            <p:nvPr/>
          </p:nvSpPr>
          <p:spPr bwMode="auto">
            <a:xfrm flipV="1">
              <a:off x="4760672" y="1625304"/>
              <a:ext cx="1554" cy="5075125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719" name="Line 23"/>
            <p:cNvSpPr>
              <a:spLocks noChangeShapeType="1"/>
            </p:cNvSpPr>
            <p:nvPr/>
          </p:nvSpPr>
          <p:spPr bwMode="auto">
            <a:xfrm flipV="1">
              <a:off x="4768442" y="1625304"/>
              <a:ext cx="1554" cy="5075125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720" name="Line 24"/>
            <p:cNvSpPr>
              <a:spLocks noChangeShapeType="1"/>
            </p:cNvSpPr>
            <p:nvPr/>
          </p:nvSpPr>
          <p:spPr bwMode="auto">
            <a:xfrm flipV="1">
              <a:off x="5222188" y="1625304"/>
              <a:ext cx="1554" cy="5075125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721" name="Line 25"/>
            <p:cNvSpPr>
              <a:spLocks noChangeShapeType="1"/>
            </p:cNvSpPr>
            <p:nvPr/>
          </p:nvSpPr>
          <p:spPr bwMode="auto">
            <a:xfrm flipV="1">
              <a:off x="5229958" y="1625304"/>
              <a:ext cx="1554" cy="5075125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722" name="Line 26"/>
            <p:cNvSpPr>
              <a:spLocks noChangeShapeType="1"/>
            </p:cNvSpPr>
            <p:nvPr/>
          </p:nvSpPr>
          <p:spPr bwMode="auto">
            <a:xfrm flipV="1">
              <a:off x="5674381" y="1625304"/>
              <a:ext cx="1554" cy="5075125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723" name="Line 27"/>
            <p:cNvSpPr>
              <a:spLocks noChangeShapeType="1"/>
            </p:cNvSpPr>
            <p:nvPr/>
          </p:nvSpPr>
          <p:spPr bwMode="auto">
            <a:xfrm flipV="1">
              <a:off x="5682151" y="1625304"/>
              <a:ext cx="1554" cy="5075125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724" name="Line 28"/>
            <p:cNvSpPr>
              <a:spLocks noChangeShapeType="1"/>
            </p:cNvSpPr>
            <p:nvPr/>
          </p:nvSpPr>
          <p:spPr bwMode="auto">
            <a:xfrm flipV="1">
              <a:off x="6134344" y="1625304"/>
              <a:ext cx="1554" cy="5075125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725" name="Line 29"/>
            <p:cNvSpPr>
              <a:spLocks noChangeShapeType="1"/>
            </p:cNvSpPr>
            <p:nvPr/>
          </p:nvSpPr>
          <p:spPr bwMode="auto">
            <a:xfrm flipV="1">
              <a:off x="6143667" y="1625304"/>
              <a:ext cx="1554" cy="5075125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726" name="Line 30"/>
            <p:cNvSpPr>
              <a:spLocks noChangeShapeType="1"/>
            </p:cNvSpPr>
            <p:nvPr/>
          </p:nvSpPr>
          <p:spPr bwMode="auto">
            <a:xfrm flipV="1">
              <a:off x="6595860" y="1625304"/>
              <a:ext cx="1554" cy="5075125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727" name="Line 31"/>
            <p:cNvSpPr>
              <a:spLocks noChangeShapeType="1"/>
            </p:cNvSpPr>
            <p:nvPr/>
          </p:nvSpPr>
          <p:spPr bwMode="auto">
            <a:xfrm flipV="1">
              <a:off x="6603629" y="1625304"/>
              <a:ext cx="1554" cy="5075125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728" name="Line 32"/>
            <p:cNvSpPr>
              <a:spLocks noChangeShapeType="1"/>
            </p:cNvSpPr>
            <p:nvPr/>
          </p:nvSpPr>
          <p:spPr bwMode="auto">
            <a:xfrm flipV="1">
              <a:off x="7055822" y="1625304"/>
              <a:ext cx="1554" cy="5075125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729" name="Line 33"/>
            <p:cNvSpPr>
              <a:spLocks noChangeShapeType="1"/>
            </p:cNvSpPr>
            <p:nvPr/>
          </p:nvSpPr>
          <p:spPr bwMode="auto">
            <a:xfrm flipV="1">
              <a:off x="7063592" y="1625304"/>
              <a:ext cx="1554" cy="5075125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730" name="Line 34"/>
            <p:cNvSpPr>
              <a:spLocks noChangeShapeType="1"/>
            </p:cNvSpPr>
            <p:nvPr/>
          </p:nvSpPr>
          <p:spPr bwMode="auto">
            <a:xfrm flipV="1">
              <a:off x="7509569" y="1625304"/>
              <a:ext cx="1554" cy="5075125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731" name="Line 35"/>
            <p:cNvSpPr>
              <a:spLocks noChangeShapeType="1"/>
            </p:cNvSpPr>
            <p:nvPr/>
          </p:nvSpPr>
          <p:spPr bwMode="auto">
            <a:xfrm flipV="1">
              <a:off x="7517338" y="1625304"/>
              <a:ext cx="1554" cy="5075125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732" name="Line 36"/>
            <p:cNvSpPr>
              <a:spLocks noChangeShapeType="1"/>
            </p:cNvSpPr>
            <p:nvPr/>
          </p:nvSpPr>
          <p:spPr bwMode="auto">
            <a:xfrm>
              <a:off x="639658" y="6513957"/>
              <a:ext cx="7345412" cy="1554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733" name="Line 37"/>
            <p:cNvSpPr>
              <a:spLocks noChangeShapeType="1"/>
            </p:cNvSpPr>
            <p:nvPr/>
          </p:nvSpPr>
          <p:spPr bwMode="auto">
            <a:xfrm>
              <a:off x="639658" y="6520173"/>
              <a:ext cx="7345412" cy="1554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734" name="Line 38"/>
            <p:cNvSpPr>
              <a:spLocks noChangeShapeType="1"/>
            </p:cNvSpPr>
            <p:nvPr/>
          </p:nvSpPr>
          <p:spPr bwMode="auto">
            <a:xfrm>
              <a:off x="639658" y="6053995"/>
              <a:ext cx="7345412" cy="1554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735" name="Line 39"/>
            <p:cNvSpPr>
              <a:spLocks noChangeShapeType="1"/>
            </p:cNvSpPr>
            <p:nvPr/>
          </p:nvSpPr>
          <p:spPr bwMode="auto">
            <a:xfrm>
              <a:off x="639658" y="6061765"/>
              <a:ext cx="7345412" cy="1554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736" name="Line 40"/>
            <p:cNvSpPr>
              <a:spLocks noChangeShapeType="1"/>
            </p:cNvSpPr>
            <p:nvPr/>
          </p:nvSpPr>
          <p:spPr bwMode="auto">
            <a:xfrm>
              <a:off x="639658" y="5595587"/>
              <a:ext cx="7345412" cy="1554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737" name="Line 41"/>
            <p:cNvSpPr>
              <a:spLocks noChangeShapeType="1"/>
            </p:cNvSpPr>
            <p:nvPr/>
          </p:nvSpPr>
          <p:spPr bwMode="auto">
            <a:xfrm>
              <a:off x="639658" y="5601802"/>
              <a:ext cx="7345412" cy="1554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738" name="Line 42"/>
            <p:cNvSpPr>
              <a:spLocks noChangeShapeType="1"/>
            </p:cNvSpPr>
            <p:nvPr/>
          </p:nvSpPr>
          <p:spPr bwMode="auto">
            <a:xfrm>
              <a:off x="639658" y="5143394"/>
              <a:ext cx="7345412" cy="1554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739" name="Line 43"/>
            <p:cNvSpPr>
              <a:spLocks noChangeShapeType="1"/>
            </p:cNvSpPr>
            <p:nvPr/>
          </p:nvSpPr>
          <p:spPr bwMode="auto">
            <a:xfrm>
              <a:off x="639658" y="5149610"/>
              <a:ext cx="7345412" cy="1554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740" name="Line 44"/>
            <p:cNvSpPr>
              <a:spLocks noChangeShapeType="1"/>
            </p:cNvSpPr>
            <p:nvPr/>
          </p:nvSpPr>
          <p:spPr bwMode="auto">
            <a:xfrm>
              <a:off x="639658" y="4684986"/>
              <a:ext cx="7345412" cy="1554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741" name="Line 45"/>
            <p:cNvSpPr>
              <a:spLocks noChangeShapeType="1"/>
            </p:cNvSpPr>
            <p:nvPr/>
          </p:nvSpPr>
          <p:spPr bwMode="auto">
            <a:xfrm>
              <a:off x="639658" y="4691201"/>
              <a:ext cx="7345412" cy="1554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742" name="Line 46"/>
            <p:cNvSpPr>
              <a:spLocks noChangeShapeType="1"/>
            </p:cNvSpPr>
            <p:nvPr/>
          </p:nvSpPr>
          <p:spPr bwMode="auto">
            <a:xfrm>
              <a:off x="639658" y="3766615"/>
              <a:ext cx="7345412" cy="1554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743" name="Line 47"/>
            <p:cNvSpPr>
              <a:spLocks noChangeShapeType="1"/>
            </p:cNvSpPr>
            <p:nvPr/>
          </p:nvSpPr>
          <p:spPr bwMode="auto">
            <a:xfrm>
              <a:off x="639658" y="3774384"/>
              <a:ext cx="7345412" cy="1554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744" name="Line 48"/>
            <p:cNvSpPr>
              <a:spLocks noChangeShapeType="1"/>
            </p:cNvSpPr>
            <p:nvPr/>
          </p:nvSpPr>
          <p:spPr bwMode="auto">
            <a:xfrm>
              <a:off x="639658" y="3308206"/>
              <a:ext cx="7345412" cy="1554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745" name="Line 49"/>
            <p:cNvSpPr>
              <a:spLocks noChangeShapeType="1"/>
            </p:cNvSpPr>
            <p:nvPr/>
          </p:nvSpPr>
          <p:spPr bwMode="auto">
            <a:xfrm>
              <a:off x="639658" y="3314422"/>
              <a:ext cx="7345412" cy="1554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746" name="Line 50"/>
            <p:cNvSpPr>
              <a:spLocks noChangeShapeType="1"/>
            </p:cNvSpPr>
            <p:nvPr/>
          </p:nvSpPr>
          <p:spPr bwMode="auto">
            <a:xfrm>
              <a:off x="639658" y="2856014"/>
              <a:ext cx="7345412" cy="1554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747" name="Line 51"/>
            <p:cNvSpPr>
              <a:spLocks noChangeShapeType="1"/>
            </p:cNvSpPr>
            <p:nvPr/>
          </p:nvSpPr>
          <p:spPr bwMode="auto">
            <a:xfrm>
              <a:off x="639658" y="2862229"/>
              <a:ext cx="7345412" cy="1554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748" name="Line 52"/>
            <p:cNvSpPr>
              <a:spLocks noChangeShapeType="1"/>
            </p:cNvSpPr>
            <p:nvPr/>
          </p:nvSpPr>
          <p:spPr bwMode="auto">
            <a:xfrm>
              <a:off x="639658" y="2397605"/>
              <a:ext cx="7345412" cy="1554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749" name="Line 53"/>
            <p:cNvSpPr>
              <a:spLocks noChangeShapeType="1"/>
            </p:cNvSpPr>
            <p:nvPr/>
          </p:nvSpPr>
          <p:spPr bwMode="auto">
            <a:xfrm>
              <a:off x="639658" y="2403821"/>
              <a:ext cx="7345412" cy="1554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750" name="Line 54"/>
            <p:cNvSpPr>
              <a:spLocks noChangeShapeType="1"/>
            </p:cNvSpPr>
            <p:nvPr/>
          </p:nvSpPr>
          <p:spPr bwMode="auto">
            <a:xfrm>
              <a:off x="639658" y="1937643"/>
              <a:ext cx="7345412" cy="1554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751" name="Line 55"/>
            <p:cNvSpPr>
              <a:spLocks noChangeShapeType="1"/>
            </p:cNvSpPr>
            <p:nvPr/>
          </p:nvSpPr>
          <p:spPr bwMode="auto">
            <a:xfrm>
              <a:off x="639658" y="1945413"/>
              <a:ext cx="7345412" cy="1554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752" name="Line 56"/>
            <p:cNvSpPr>
              <a:spLocks noChangeShapeType="1"/>
            </p:cNvSpPr>
            <p:nvPr/>
          </p:nvSpPr>
          <p:spPr bwMode="auto">
            <a:xfrm>
              <a:off x="639658" y="4218808"/>
              <a:ext cx="7345412" cy="1554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753" name="Line 57"/>
            <p:cNvSpPr>
              <a:spLocks noChangeShapeType="1"/>
            </p:cNvSpPr>
            <p:nvPr/>
          </p:nvSpPr>
          <p:spPr bwMode="auto">
            <a:xfrm>
              <a:off x="639658" y="4226577"/>
              <a:ext cx="7345412" cy="1554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754" name="Line 58"/>
            <p:cNvSpPr>
              <a:spLocks noChangeShapeType="1"/>
            </p:cNvSpPr>
            <p:nvPr/>
          </p:nvSpPr>
          <p:spPr bwMode="auto">
            <a:xfrm>
              <a:off x="639658" y="4232793"/>
              <a:ext cx="7345412" cy="1554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755" name="Line 59"/>
            <p:cNvSpPr>
              <a:spLocks noChangeShapeType="1"/>
            </p:cNvSpPr>
            <p:nvPr/>
          </p:nvSpPr>
          <p:spPr bwMode="auto">
            <a:xfrm>
              <a:off x="639658" y="4239009"/>
              <a:ext cx="7345412" cy="1554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756" name="Rectangle 60"/>
            <p:cNvSpPr>
              <a:spLocks noChangeArrowheads="1"/>
            </p:cNvSpPr>
            <p:nvPr/>
          </p:nvSpPr>
          <p:spPr bwMode="auto">
            <a:xfrm>
              <a:off x="7758197" y="3912684"/>
              <a:ext cx="195795" cy="27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x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757" name="Freeform 61"/>
            <p:cNvSpPr>
              <a:spLocks/>
            </p:cNvSpPr>
            <p:nvPr/>
          </p:nvSpPr>
          <p:spPr bwMode="auto">
            <a:xfrm>
              <a:off x="7868526" y="4145773"/>
              <a:ext cx="101005" cy="1724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5" y="56"/>
                </a:cxn>
                <a:cxn ang="0">
                  <a:pos x="0" y="111"/>
                </a:cxn>
                <a:cxn ang="0">
                  <a:pos x="0" y="0"/>
                </a:cxn>
              </a:cxnLst>
              <a:rect l="0" t="0" r="r" b="b"/>
              <a:pathLst>
                <a:path w="65" h="111">
                  <a:moveTo>
                    <a:pt x="0" y="0"/>
                  </a:moveTo>
                  <a:lnTo>
                    <a:pt x="65" y="56"/>
                  </a:lnTo>
                  <a:lnTo>
                    <a:pt x="0" y="1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 w="7938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758" name="Line 62"/>
            <p:cNvSpPr>
              <a:spLocks noChangeShapeType="1"/>
            </p:cNvSpPr>
            <p:nvPr/>
          </p:nvSpPr>
          <p:spPr bwMode="auto">
            <a:xfrm flipV="1">
              <a:off x="4292940" y="1625304"/>
              <a:ext cx="1554" cy="5075125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759" name="Line 63"/>
            <p:cNvSpPr>
              <a:spLocks noChangeShapeType="1"/>
            </p:cNvSpPr>
            <p:nvPr/>
          </p:nvSpPr>
          <p:spPr bwMode="auto">
            <a:xfrm flipV="1">
              <a:off x="4300710" y="1625304"/>
              <a:ext cx="1554" cy="5075125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760" name="Line 64"/>
            <p:cNvSpPr>
              <a:spLocks noChangeShapeType="1"/>
            </p:cNvSpPr>
            <p:nvPr/>
          </p:nvSpPr>
          <p:spPr bwMode="auto">
            <a:xfrm flipV="1">
              <a:off x="4308480" y="1625304"/>
              <a:ext cx="1554" cy="5075125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761" name="Line 65"/>
            <p:cNvSpPr>
              <a:spLocks noChangeShapeType="1"/>
            </p:cNvSpPr>
            <p:nvPr/>
          </p:nvSpPr>
          <p:spPr bwMode="auto">
            <a:xfrm flipV="1">
              <a:off x="4316249" y="1625304"/>
              <a:ext cx="1554" cy="5075125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762" name="Rectangle 66"/>
            <p:cNvSpPr>
              <a:spLocks noChangeArrowheads="1"/>
            </p:cNvSpPr>
            <p:nvPr/>
          </p:nvSpPr>
          <p:spPr bwMode="auto">
            <a:xfrm>
              <a:off x="4432794" y="1612872"/>
              <a:ext cx="195795" cy="27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y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763" name="Freeform 67"/>
            <p:cNvSpPr>
              <a:spLocks/>
            </p:cNvSpPr>
            <p:nvPr/>
          </p:nvSpPr>
          <p:spPr bwMode="auto">
            <a:xfrm>
              <a:off x="4207474" y="1633073"/>
              <a:ext cx="202010" cy="85466"/>
            </a:xfrm>
            <a:custGeom>
              <a:avLst/>
              <a:gdLst/>
              <a:ahLst/>
              <a:cxnLst>
                <a:cxn ang="0">
                  <a:pos x="0" y="55"/>
                </a:cxn>
                <a:cxn ang="0">
                  <a:pos x="65" y="0"/>
                </a:cxn>
                <a:cxn ang="0">
                  <a:pos x="130" y="55"/>
                </a:cxn>
                <a:cxn ang="0">
                  <a:pos x="0" y="55"/>
                </a:cxn>
              </a:cxnLst>
              <a:rect l="0" t="0" r="r" b="b"/>
              <a:pathLst>
                <a:path w="130" h="55">
                  <a:moveTo>
                    <a:pt x="0" y="55"/>
                  </a:moveTo>
                  <a:lnTo>
                    <a:pt x="65" y="0"/>
                  </a:lnTo>
                  <a:lnTo>
                    <a:pt x="130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800000"/>
            </a:solidFill>
            <a:ln w="7938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764" name="Rectangle 68"/>
            <p:cNvSpPr>
              <a:spLocks noChangeArrowheads="1"/>
            </p:cNvSpPr>
            <p:nvPr/>
          </p:nvSpPr>
          <p:spPr bwMode="auto">
            <a:xfrm>
              <a:off x="631889" y="1625304"/>
              <a:ext cx="7353182" cy="5081341"/>
            </a:xfrm>
            <a:prstGeom prst="rect">
              <a:avLst/>
            </a:prstGeom>
            <a:noFill/>
            <a:ln w="15875">
              <a:solidFill>
                <a:srgbClr val="8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765" name="Line 69"/>
            <p:cNvSpPr>
              <a:spLocks noChangeShapeType="1"/>
            </p:cNvSpPr>
            <p:nvPr/>
          </p:nvSpPr>
          <p:spPr bwMode="auto">
            <a:xfrm>
              <a:off x="1561137" y="4186175"/>
              <a:ext cx="1554" cy="9945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766" name="Rectangle 70"/>
            <p:cNvSpPr>
              <a:spLocks noChangeArrowheads="1"/>
            </p:cNvSpPr>
            <p:nvPr/>
          </p:nvSpPr>
          <p:spPr bwMode="auto">
            <a:xfrm>
              <a:off x="1427499" y="4285626"/>
              <a:ext cx="397805" cy="265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</a:rPr>
                <a:t>-6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767" name="Line 71"/>
            <p:cNvSpPr>
              <a:spLocks noChangeShapeType="1"/>
            </p:cNvSpPr>
            <p:nvPr/>
          </p:nvSpPr>
          <p:spPr bwMode="auto">
            <a:xfrm>
              <a:off x="2474846" y="4186175"/>
              <a:ext cx="1554" cy="9945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768" name="Rectangle 72"/>
            <p:cNvSpPr>
              <a:spLocks noChangeArrowheads="1"/>
            </p:cNvSpPr>
            <p:nvPr/>
          </p:nvSpPr>
          <p:spPr bwMode="auto">
            <a:xfrm>
              <a:off x="2341208" y="4285626"/>
              <a:ext cx="397805" cy="265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</a:rPr>
                <a:t>-4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769" name="Line 73"/>
            <p:cNvSpPr>
              <a:spLocks noChangeShapeType="1"/>
            </p:cNvSpPr>
            <p:nvPr/>
          </p:nvSpPr>
          <p:spPr bwMode="auto">
            <a:xfrm>
              <a:off x="3394771" y="4186175"/>
              <a:ext cx="1554" cy="9945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770" name="Rectangle 74"/>
            <p:cNvSpPr>
              <a:spLocks noChangeArrowheads="1"/>
            </p:cNvSpPr>
            <p:nvPr/>
          </p:nvSpPr>
          <p:spPr bwMode="auto">
            <a:xfrm>
              <a:off x="3262687" y="4285626"/>
              <a:ext cx="397805" cy="265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</a:rPr>
                <a:t>-2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771" name="Rectangle 75"/>
            <p:cNvSpPr>
              <a:spLocks noChangeArrowheads="1"/>
            </p:cNvSpPr>
            <p:nvPr/>
          </p:nvSpPr>
          <p:spPr bwMode="auto">
            <a:xfrm>
              <a:off x="4339558" y="4285626"/>
              <a:ext cx="265721" cy="265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</a:rPr>
                <a:t>0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772" name="Line 76"/>
            <p:cNvSpPr>
              <a:spLocks noChangeShapeType="1"/>
            </p:cNvSpPr>
            <p:nvPr/>
          </p:nvSpPr>
          <p:spPr bwMode="auto">
            <a:xfrm>
              <a:off x="5229958" y="4186175"/>
              <a:ext cx="1554" cy="9945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773" name="Rectangle 77"/>
            <p:cNvSpPr>
              <a:spLocks noChangeArrowheads="1"/>
            </p:cNvSpPr>
            <p:nvPr/>
          </p:nvSpPr>
          <p:spPr bwMode="auto">
            <a:xfrm>
              <a:off x="5237728" y="4285626"/>
              <a:ext cx="265721" cy="265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</a:rPr>
                <a:t>2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774" name="Line 78"/>
            <p:cNvSpPr>
              <a:spLocks noChangeShapeType="1"/>
            </p:cNvSpPr>
            <p:nvPr/>
          </p:nvSpPr>
          <p:spPr bwMode="auto">
            <a:xfrm>
              <a:off x="6143667" y="4186175"/>
              <a:ext cx="1554" cy="9945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775" name="Rectangle 79"/>
            <p:cNvSpPr>
              <a:spLocks noChangeArrowheads="1"/>
            </p:cNvSpPr>
            <p:nvPr/>
          </p:nvSpPr>
          <p:spPr bwMode="auto">
            <a:xfrm>
              <a:off x="6151437" y="4285626"/>
              <a:ext cx="265721" cy="265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</a:rPr>
                <a:t>4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776" name="Line 80"/>
            <p:cNvSpPr>
              <a:spLocks noChangeShapeType="1"/>
            </p:cNvSpPr>
            <p:nvPr/>
          </p:nvSpPr>
          <p:spPr bwMode="auto">
            <a:xfrm>
              <a:off x="7063592" y="4186175"/>
              <a:ext cx="1554" cy="9945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777" name="Rectangle 81"/>
            <p:cNvSpPr>
              <a:spLocks noChangeArrowheads="1"/>
            </p:cNvSpPr>
            <p:nvPr/>
          </p:nvSpPr>
          <p:spPr bwMode="auto">
            <a:xfrm>
              <a:off x="7071361" y="4285626"/>
              <a:ext cx="265721" cy="265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</a:rPr>
                <a:t>6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778" name="Rectangle 82"/>
            <p:cNvSpPr>
              <a:spLocks noChangeArrowheads="1"/>
            </p:cNvSpPr>
            <p:nvPr/>
          </p:nvSpPr>
          <p:spPr bwMode="auto">
            <a:xfrm>
              <a:off x="3980601" y="5861308"/>
              <a:ext cx="397805" cy="265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</a:rPr>
                <a:t>-4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779" name="Line 83"/>
            <p:cNvSpPr>
              <a:spLocks noChangeShapeType="1"/>
            </p:cNvSpPr>
            <p:nvPr/>
          </p:nvSpPr>
          <p:spPr bwMode="auto">
            <a:xfrm>
              <a:off x="4254092" y="6061765"/>
              <a:ext cx="116545" cy="155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780" name="Rectangle 84"/>
            <p:cNvSpPr>
              <a:spLocks noChangeArrowheads="1"/>
            </p:cNvSpPr>
            <p:nvPr/>
          </p:nvSpPr>
          <p:spPr bwMode="auto">
            <a:xfrm>
              <a:off x="3980601" y="4950707"/>
              <a:ext cx="397805" cy="265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</a:rPr>
                <a:t>-2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781" name="Line 85"/>
            <p:cNvSpPr>
              <a:spLocks noChangeShapeType="1"/>
            </p:cNvSpPr>
            <p:nvPr/>
          </p:nvSpPr>
          <p:spPr bwMode="auto">
            <a:xfrm>
              <a:off x="4254092" y="5149610"/>
              <a:ext cx="116545" cy="155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782" name="Rectangle 86"/>
            <p:cNvSpPr>
              <a:spLocks noChangeArrowheads="1"/>
            </p:cNvSpPr>
            <p:nvPr/>
          </p:nvSpPr>
          <p:spPr bwMode="auto">
            <a:xfrm>
              <a:off x="4112685" y="4013689"/>
              <a:ext cx="265721" cy="265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</a:rPr>
                <a:t>0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783" name="Rectangle 87"/>
            <p:cNvSpPr>
              <a:spLocks noChangeArrowheads="1"/>
            </p:cNvSpPr>
            <p:nvPr/>
          </p:nvSpPr>
          <p:spPr bwMode="auto">
            <a:xfrm>
              <a:off x="4112685" y="3115519"/>
              <a:ext cx="265721" cy="265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</a:rPr>
                <a:t>2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784" name="Line 88"/>
            <p:cNvSpPr>
              <a:spLocks noChangeShapeType="1"/>
            </p:cNvSpPr>
            <p:nvPr/>
          </p:nvSpPr>
          <p:spPr bwMode="auto">
            <a:xfrm>
              <a:off x="4254092" y="3314422"/>
              <a:ext cx="116545" cy="155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785" name="Rectangle 89"/>
            <p:cNvSpPr>
              <a:spLocks noChangeArrowheads="1"/>
            </p:cNvSpPr>
            <p:nvPr/>
          </p:nvSpPr>
          <p:spPr bwMode="auto">
            <a:xfrm>
              <a:off x="4112685" y="2204918"/>
              <a:ext cx="265721" cy="265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</a:rPr>
                <a:t>4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786" name="Line 90"/>
            <p:cNvSpPr>
              <a:spLocks noChangeShapeType="1"/>
            </p:cNvSpPr>
            <p:nvPr/>
          </p:nvSpPr>
          <p:spPr bwMode="auto">
            <a:xfrm>
              <a:off x="4254092" y="2403821"/>
              <a:ext cx="116545" cy="155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791" name="Freeform 95"/>
            <p:cNvSpPr>
              <a:spLocks/>
            </p:cNvSpPr>
            <p:nvPr/>
          </p:nvSpPr>
          <p:spPr bwMode="auto">
            <a:xfrm>
              <a:off x="2098796" y="6520173"/>
              <a:ext cx="7770" cy="20667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7"/>
                </a:cxn>
                <a:cxn ang="0">
                  <a:pos x="1" y="15"/>
                </a:cxn>
                <a:cxn ang="0">
                  <a:pos x="0" y="23"/>
                </a:cxn>
                <a:cxn ang="0">
                  <a:pos x="0" y="31"/>
                </a:cxn>
              </a:cxnLst>
              <a:rect l="0" t="0" r="r" b="b"/>
              <a:pathLst>
                <a:path w="1" h="31">
                  <a:moveTo>
                    <a:pt x="1" y="0"/>
                  </a:moveTo>
                  <a:lnTo>
                    <a:pt x="1" y="7"/>
                  </a:lnTo>
                  <a:lnTo>
                    <a:pt x="1" y="15"/>
                  </a:lnTo>
                  <a:lnTo>
                    <a:pt x="0" y="23"/>
                  </a:lnTo>
                  <a:lnTo>
                    <a:pt x="0" y="31"/>
                  </a:lnTo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796" name="Freeform 100"/>
            <p:cNvSpPr>
              <a:spLocks/>
            </p:cNvSpPr>
            <p:nvPr/>
          </p:nvSpPr>
          <p:spPr bwMode="auto">
            <a:xfrm>
              <a:off x="6681326" y="1612872"/>
              <a:ext cx="7770" cy="233089"/>
            </a:xfrm>
            <a:custGeom>
              <a:avLst/>
              <a:gdLst/>
              <a:ahLst/>
              <a:cxnLst>
                <a:cxn ang="0">
                  <a:pos x="1" y="35"/>
                </a:cxn>
                <a:cxn ang="0">
                  <a:pos x="1" y="27"/>
                </a:cxn>
                <a:cxn ang="0">
                  <a:pos x="1" y="18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" h="35">
                  <a:moveTo>
                    <a:pt x="1" y="35"/>
                  </a:moveTo>
                  <a:lnTo>
                    <a:pt x="1" y="27"/>
                  </a:lnTo>
                  <a:lnTo>
                    <a:pt x="1" y="18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799" name="Rectangle 103"/>
            <p:cNvSpPr>
              <a:spLocks noChangeArrowheads="1"/>
            </p:cNvSpPr>
            <p:nvPr/>
          </p:nvSpPr>
          <p:spPr bwMode="auto">
            <a:xfrm>
              <a:off x="631889" y="1625304"/>
              <a:ext cx="7353182" cy="5081341"/>
            </a:xfrm>
            <a:prstGeom prst="rect">
              <a:avLst/>
            </a:prstGeom>
            <a:noFill/>
            <a:ln w="15875">
              <a:solidFill>
                <a:srgbClr val="8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0520" y="213678"/>
            <a:ext cx="7467600" cy="1143000"/>
          </a:xfrm>
        </p:spPr>
        <p:txBody>
          <a:bodyPr>
            <a:normAutofit/>
          </a:bodyPr>
          <a:lstStyle/>
          <a:p>
            <a:r>
              <a:rPr lang="en-CA" sz="2800" dirty="0"/>
              <a:t>Practice: Given the following graph </a:t>
            </a:r>
            <a:r>
              <a:rPr lang="en-CA" sz="2800" i="1" dirty="0"/>
              <a:t>f</a:t>
            </a:r>
            <a:r>
              <a:rPr lang="en-CA" sz="2800" dirty="0"/>
              <a:t>(</a:t>
            </a:r>
            <a:r>
              <a:rPr lang="en-CA" sz="2800" i="1" dirty="0"/>
              <a:t>x</a:t>
            </a:r>
            <a:r>
              <a:rPr lang="en-CA" sz="2800" dirty="0"/>
              <a:t>), graph the reciprocal function.</a:t>
            </a:r>
          </a:p>
        </p:txBody>
      </p:sp>
      <p:grpSp>
        <p:nvGrpSpPr>
          <p:cNvPr id="3" name="Group 109"/>
          <p:cNvGrpSpPr/>
          <p:nvPr/>
        </p:nvGrpSpPr>
        <p:grpSpPr>
          <a:xfrm>
            <a:off x="639658" y="2856014"/>
            <a:ext cx="7345413" cy="2295150"/>
            <a:chOff x="639658" y="2856014"/>
            <a:chExt cx="7345413" cy="2295150"/>
          </a:xfrm>
        </p:grpSpPr>
        <p:sp>
          <p:nvSpPr>
            <p:cNvPr id="29787" name="Freeform 91"/>
            <p:cNvSpPr>
              <a:spLocks/>
            </p:cNvSpPr>
            <p:nvPr/>
          </p:nvSpPr>
          <p:spPr bwMode="auto">
            <a:xfrm>
              <a:off x="2934808" y="5149610"/>
              <a:ext cx="2747343" cy="155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0" y="0"/>
                </a:cxn>
                <a:cxn ang="0">
                  <a:pos x="16" y="0"/>
                </a:cxn>
                <a:cxn ang="0">
                  <a:pos x="22" y="0"/>
                </a:cxn>
                <a:cxn ang="0">
                  <a:pos x="28" y="0"/>
                </a:cxn>
                <a:cxn ang="0">
                  <a:pos x="34" y="0"/>
                </a:cxn>
                <a:cxn ang="0">
                  <a:pos x="40" y="0"/>
                </a:cxn>
                <a:cxn ang="0">
                  <a:pos x="46" y="0"/>
                </a:cxn>
                <a:cxn ang="0">
                  <a:pos x="52" y="0"/>
                </a:cxn>
                <a:cxn ang="0">
                  <a:pos x="58" y="0"/>
                </a:cxn>
                <a:cxn ang="0">
                  <a:pos x="64" y="0"/>
                </a:cxn>
                <a:cxn ang="0">
                  <a:pos x="70" y="0"/>
                </a:cxn>
                <a:cxn ang="0">
                  <a:pos x="76" y="0"/>
                </a:cxn>
                <a:cxn ang="0">
                  <a:pos x="82" y="0"/>
                </a:cxn>
                <a:cxn ang="0">
                  <a:pos x="88" y="0"/>
                </a:cxn>
                <a:cxn ang="0">
                  <a:pos x="94" y="0"/>
                </a:cxn>
                <a:cxn ang="0">
                  <a:pos x="100" y="0"/>
                </a:cxn>
                <a:cxn ang="0">
                  <a:pos x="106" y="0"/>
                </a:cxn>
                <a:cxn ang="0">
                  <a:pos x="112" y="0"/>
                </a:cxn>
                <a:cxn ang="0">
                  <a:pos x="118" y="0"/>
                </a:cxn>
                <a:cxn ang="0">
                  <a:pos x="124" y="0"/>
                </a:cxn>
                <a:cxn ang="0">
                  <a:pos x="130" y="0"/>
                </a:cxn>
                <a:cxn ang="0">
                  <a:pos x="136" y="0"/>
                </a:cxn>
                <a:cxn ang="0">
                  <a:pos x="142" y="0"/>
                </a:cxn>
                <a:cxn ang="0">
                  <a:pos x="149" y="0"/>
                </a:cxn>
                <a:cxn ang="0">
                  <a:pos x="158" y="0"/>
                </a:cxn>
                <a:cxn ang="0">
                  <a:pos x="167" y="0"/>
                </a:cxn>
                <a:cxn ang="0">
                  <a:pos x="176" y="0"/>
                </a:cxn>
                <a:cxn ang="0">
                  <a:pos x="185" y="0"/>
                </a:cxn>
                <a:cxn ang="0">
                  <a:pos x="194" y="0"/>
                </a:cxn>
                <a:cxn ang="0">
                  <a:pos x="203" y="0"/>
                </a:cxn>
                <a:cxn ang="0">
                  <a:pos x="212" y="0"/>
                </a:cxn>
                <a:cxn ang="0">
                  <a:pos x="221" y="0"/>
                </a:cxn>
                <a:cxn ang="0">
                  <a:pos x="230" y="0"/>
                </a:cxn>
                <a:cxn ang="0">
                  <a:pos x="239" y="0"/>
                </a:cxn>
                <a:cxn ang="0">
                  <a:pos x="248" y="0"/>
                </a:cxn>
                <a:cxn ang="0">
                  <a:pos x="257" y="0"/>
                </a:cxn>
                <a:cxn ang="0">
                  <a:pos x="266" y="0"/>
                </a:cxn>
                <a:cxn ang="0">
                  <a:pos x="275" y="0"/>
                </a:cxn>
                <a:cxn ang="0">
                  <a:pos x="284" y="0"/>
                </a:cxn>
                <a:cxn ang="0">
                  <a:pos x="293" y="0"/>
                </a:cxn>
                <a:cxn ang="0">
                  <a:pos x="302" y="0"/>
                </a:cxn>
                <a:cxn ang="0">
                  <a:pos x="311" y="0"/>
                </a:cxn>
                <a:cxn ang="0">
                  <a:pos x="320" y="0"/>
                </a:cxn>
                <a:cxn ang="0">
                  <a:pos x="329" y="0"/>
                </a:cxn>
                <a:cxn ang="0">
                  <a:pos x="338" y="0"/>
                </a:cxn>
                <a:cxn ang="0">
                  <a:pos x="347" y="0"/>
                </a:cxn>
                <a:cxn ang="0">
                  <a:pos x="352" y="0"/>
                </a:cxn>
              </a:cxnLst>
              <a:rect l="0" t="0" r="r" b="b"/>
              <a:pathLst>
                <a:path w="352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4" y="0"/>
                  </a:lnTo>
                  <a:lnTo>
                    <a:pt x="76" y="0"/>
                  </a:lnTo>
                  <a:lnTo>
                    <a:pt x="78" y="0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4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90" y="0"/>
                  </a:lnTo>
                  <a:lnTo>
                    <a:pt x="92" y="0"/>
                  </a:lnTo>
                  <a:lnTo>
                    <a:pt x="94" y="0"/>
                  </a:lnTo>
                  <a:lnTo>
                    <a:pt x="96" y="0"/>
                  </a:lnTo>
                  <a:lnTo>
                    <a:pt x="98" y="0"/>
                  </a:lnTo>
                  <a:lnTo>
                    <a:pt x="100" y="0"/>
                  </a:lnTo>
                  <a:lnTo>
                    <a:pt x="102" y="0"/>
                  </a:lnTo>
                  <a:lnTo>
                    <a:pt x="104" y="0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4" y="0"/>
                  </a:lnTo>
                  <a:lnTo>
                    <a:pt x="116" y="0"/>
                  </a:lnTo>
                  <a:lnTo>
                    <a:pt x="118" y="0"/>
                  </a:lnTo>
                  <a:lnTo>
                    <a:pt x="120" y="0"/>
                  </a:lnTo>
                  <a:lnTo>
                    <a:pt x="122" y="0"/>
                  </a:lnTo>
                  <a:lnTo>
                    <a:pt x="124" y="0"/>
                  </a:lnTo>
                  <a:lnTo>
                    <a:pt x="126" y="0"/>
                  </a:lnTo>
                  <a:lnTo>
                    <a:pt x="128" y="0"/>
                  </a:lnTo>
                  <a:lnTo>
                    <a:pt x="130" y="0"/>
                  </a:lnTo>
                  <a:lnTo>
                    <a:pt x="132" y="0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0"/>
                  </a:lnTo>
                  <a:lnTo>
                    <a:pt x="142" y="0"/>
                  </a:lnTo>
                  <a:lnTo>
                    <a:pt x="144" y="0"/>
                  </a:lnTo>
                  <a:lnTo>
                    <a:pt x="146" y="0"/>
                  </a:lnTo>
                  <a:lnTo>
                    <a:pt x="149" y="0"/>
                  </a:lnTo>
                  <a:lnTo>
                    <a:pt x="152" y="0"/>
                  </a:lnTo>
                  <a:lnTo>
                    <a:pt x="155" y="0"/>
                  </a:lnTo>
                  <a:lnTo>
                    <a:pt x="158" y="0"/>
                  </a:lnTo>
                  <a:lnTo>
                    <a:pt x="161" y="0"/>
                  </a:lnTo>
                  <a:lnTo>
                    <a:pt x="164" y="0"/>
                  </a:lnTo>
                  <a:lnTo>
                    <a:pt x="167" y="0"/>
                  </a:lnTo>
                  <a:lnTo>
                    <a:pt x="170" y="0"/>
                  </a:lnTo>
                  <a:lnTo>
                    <a:pt x="173" y="0"/>
                  </a:lnTo>
                  <a:lnTo>
                    <a:pt x="176" y="0"/>
                  </a:lnTo>
                  <a:lnTo>
                    <a:pt x="179" y="0"/>
                  </a:lnTo>
                  <a:lnTo>
                    <a:pt x="182" y="0"/>
                  </a:lnTo>
                  <a:lnTo>
                    <a:pt x="185" y="0"/>
                  </a:lnTo>
                  <a:lnTo>
                    <a:pt x="188" y="0"/>
                  </a:lnTo>
                  <a:lnTo>
                    <a:pt x="191" y="0"/>
                  </a:lnTo>
                  <a:lnTo>
                    <a:pt x="194" y="0"/>
                  </a:lnTo>
                  <a:lnTo>
                    <a:pt x="197" y="0"/>
                  </a:lnTo>
                  <a:lnTo>
                    <a:pt x="200" y="0"/>
                  </a:lnTo>
                  <a:lnTo>
                    <a:pt x="203" y="0"/>
                  </a:lnTo>
                  <a:lnTo>
                    <a:pt x="206" y="0"/>
                  </a:lnTo>
                  <a:lnTo>
                    <a:pt x="209" y="0"/>
                  </a:lnTo>
                  <a:lnTo>
                    <a:pt x="212" y="0"/>
                  </a:lnTo>
                  <a:lnTo>
                    <a:pt x="215" y="0"/>
                  </a:lnTo>
                  <a:lnTo>
                    <a:pt x="218" y="0"/>
                  </a:lnTo>
                  <a:lnTo>
                    <a:pt x="221" y="0"/>
                  </a:lnTo>
                  <a:lnTo>
                    <a:pt x="224" y="0"/>
                  </a:lnTo>
                  <a:lnTo>
                    <a:pt x="227" y="0"/>
                  </a:lnTo>
                  <a:lnTo>
                    <a:pt x="230" y="0"/>
                  </a:lnTo>
                  <a:lnTo>
                    <a:pt x="233" y="0"/>
                  </a:lnTo>
                  <a:lnTo>
                    <a:pt x="236" y="0"/>
                  </a:lnTo>
                  <a:lnTo>
                    <a:pt x="239" y="0"/>
                  </a:lnTo>
                  <a:lnTo>
                    <a:pt x="242" y="0"/>
                  </a:lnTo>
                  <a:lnTo>
                    <a:pt x="245" y="0"/>
                  </a:lnTo>
                  <a:lnTo>
                    <a:pt x="248" y="0"/>
                  </a:lnTo>
                  <a:lnTo>
                    <a:pt x="251" y="0"/>
                  </a:lnTo>
                  <a:lnTo>
                    <a:pt x="254" y="0"/>
                  </a:lnTo>
                  <a:lnTo>
                    <a:pt x="257" y="0"/>
                  </a:lnTo>
                  <a:lnTo>
                    <a:pt x="260" y="0"/>
                  </a:lnTo>
                  <a:lnTo>
                    <a:pt x="263" y="0"/>
                  </a:lnTo>
                  <a:lnTo>
                    <a:pt x="266" y="0"/>
                  </a:lnTo>
                  <a:lnTo>
                    <a:pt x="269" y="0"/>
                  </a:lnTo>
                  <a:lnTo>
                    <a:pt x="272" y="0"/>
                  </a:lnTo>
                  <a:lnTo>
                    <a:pt x="275" y="0"/>
                  </a:lnTo>
                  <a:lnTo>
                    <a:pt x="278" y="0"/>
                  </a:lnTo>
                  <a:lnTo>
                    <a:pt x="281" y="0"/>
                  </a:lnTo>
                  <a:lnTo>
                    <a:pt x="284" y="0"/>
                  </a:lnTo>
                  <a:lnTo>
                    <a:pt x="287" y="0"/>
                  </a:lnTo>
                  <a:lnTo>
                    <a:pt x="290" y="0"/>
                  </a:lnTo>
                  <a:lnTo>
                    <a:pt x="293" y="0"/>
                  </a:lnTo>
                  <a:lnTo>
                    <a:pt x="296" y="0"/>
                  </a:lnTo>
                  <a:lnTo>
                    <a:pt x="299" y="0"/>
                  </a:lnTo>
                  <a:lnTo>
                    <a:pt x="302" y="0"/>
                  </a:lnTo>
                  <a:lnTo>
                    <a:pt x="305" y="0"/>
                  </a:lnTo>
                  <a:lnTo>
                    <a:pt x="308" y="0"/>
                  </a:lnTo>
                  <a:lnTo>
                    <a:pt x="311" y="0"/>
                  </a:lnTo>
                  <a:lnTo>
                    <a:pt x="314" y="0"/>
                  </a:lnTo>
                  <a:lnTo>
                    <a:pt x="317" y="0"/>
                  </a:lnTo>
                  <a:lnTo>
                    <a:pt x="320" y="0"/>
                  </a:lnTo>
                  <a:lnTo>
                    <a:pt x="323" y="0"/>
                  </a:lnTo>
                  <a:lnTo>
                    <a:pt x="326" y="0"/>
                  </a:lnTo>
                  <a:lnTo>
                    <a:pt x="329" y="0"/>
                  </a:lnTo>
                  <a:lnTo>
                    <a:pt x="332" y="0"/>
                  </a:lnTo>
                  <a:lnTo>
                    <a:pt x="335" y="0"/>
                  </a:lnTo>
                  <a:lnTo>
                    <a:pt x="338" y="0"/>
                  </a:lnTo>
                  <a:lnTo>
                    <a:pt x="341" y="0"/>
                  </a:lnTo>
                  <a:lnTo>
                    <a:pt x="344" y="0"/>
                  </a:lnTo>
                  <a:lnTo>
                    <a:pt x="347" y="0"/>
                  </a:lnTo>
                  <a:lnTo>
                    <a:pt x="350" y="0"/>
                  </a:lnTo>
                  <a:lnTo>
                    <a:pt x="351" y="0"/>
                  </a:lnTo>
                  <a:lnTo>
                    <a:pt x="352" y="0"/>
                  </a:lnTo>
                </a:path>
              </a:pathLst>
            </a:custGeom>
            <a:noFill/>
            <a:ln w="285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788" name="Freeform 92"/>
            <p:cNvSpPr>
              <a:spLocks/>
            </p:cNvSpPr>
            <p:nvPr/>
          </p:nvSpPr>
          <p:spPr bwMode="auto">
            <a:xfrm>
              <a:off x="5682151" y="2856014"/>
              <a:ext cx="2302920" cy="2293596"/>
            </a:xfrm>
            <a:custGeom>
              <a:avLst/>
              <a:gdLst/>
              <a:ahLst/>
              <a:cxnLst>
                <a:cxn ang="0">
                  <a:pos x="4" y="340"/>
                </a:cxn>
                <a:cxn ang="0">
                  <a:pos x="10" y="334"/>
                </a:cxn>
                <a:cxn ang="0">
                  <a:pos x="15" y="327"/>
                </a:cxn>
                <a:cxn ang="0">
                  <a:pos x="20" y="321"/>
                </a:cxn>
                <a:cxn ang="0">
                  <a:pos x="26" y="315"/>
                </a:cxn>
                <a:cxn ang="0">
                  <a:pos x="31" y="309"/>
                </a:cxn>
                <a:cxn ang="0">
                  <a:pos x="36" y="302"/>
                </a:cxn>
                <a:cxn ang="0">
                  <a:pos x="42" y="296"/>
                </a:cxn>
                <a:cxn ang="0">
                  <a:pos x="47" y="290"/>
                </a:cxn>
                <a:cxn ang="0">
                  <a:pos x="52" y="284"/>
                </a:cxn>
                <a:cxn ang="0">
                  <a:pos x="58" y="277"/>
                </a:cxn>
                <a:cxn ang="0">
                  <a:pos x="63" y="271"/>
                </a:cxn>
                <a:cxn ang="0">
                  <a:pos x="68" y="265"/>
                </a:cxn>
                <a:cxn ang="0">
                  <a:pos x="74" y="259"/>
                </a:cxn>
                <a:cxn ang="0">
                  <a:pos x="79" y="252"/>
                </a:cxn>
                <a:cxn ang="0">
                  <a:pos x="84" y="246"/>
                </a:cxn>
                <a:cxn ang="0">
                  <a:pos x="90" y="240"/>
                </a:cxn>
                <a:cxn ang="0">
                  <a:pos x="95" y="234"/>
                </a:cxn>
                <a:cxn ang="0">
                  <a:pos x="100" y="227"/>
                </a:cxn>
                <a:cxn ang="0">
                  <a:pos x="106" y="221"/>
                </a:cxn>
                <a:cxn ang="0">
                  <a:pos x="111" y="215"/>
                </a:cxn>
                <a:cxn ang="0">
                  <a:pos x="116" y="209"/>
                </a:cxn>
                <a:cxn ang="0">
                  <a:pos x="122" y="202"/>
                </a:cxn>
                <a:cxn ang="0">
                  <a:pos x="127" y="196"/>
                </a:cxn>
                <a:cxn ang="0">
                  <a:pos x="132" y="190"/>
                </a:cxn>
                <a:cxn ang="0">
                  <a:pos x="138" y="184"/>
                </a:cxn>
                <a:cxn ang="0">
                  <a:pos x="143" y="178"/>
                </a:cxn>
                <a:cxn ang="0">
                  <a:pos x="148" y="171"/>
                </a:cxn>
                <a:cxn ang="0">
                  <a:pos x="154" y="165"/>
                </a:cxn>
                <a:cxn ang="0">
                  <a:pos x="159" y="159"/>
                </a:cxn>
                <a:cxn ang="0">
                  <a:pos x="164" y="153"/>
                </a:cxn>
                <a:cxn ang="0">
                  <a:pos x="170" y="146"/>
                </a:cxn>
                <a:cxn ang="0">
                  <a:pos x="175" y="140"/>
                </a:cxn>
                <a:cxn ang="0">
                  <a:pos x="180" y="134"/>
                </a:cxn>
                <a:cxn ang="0">
                  <a:pos x="186" y="128"/>
                </a:cxn>
                <a:cxn ang="0">
                  <a:pos x="191" y="121"/>
                </a:cxn>
                <a:cxn ang="0">
                  <a:pos x="196" y="115"/>
                </a:cxn>
                <a:cxn ang="0">
                  <a:pos x="202" y="109"/>
                </a:cxn>
                <a:cxn ang="0">
                  <a:pos x="207" y="103"/>
                </a:cxn>
                <a:cxn ang="0">
                  <a:pos x="212" y="96"/>
                </a:cxn>
                <a:cxn ang="0">
                  <a:pos x="218" y="90"/>
                </a:cxn>
                <a:cxn ang="0">
                  <a:pos x="223" y="84"/>
                </a:cxn>
                <a:cxn ang="0">
                  <a:pos x="228" y="78"/>
                </a:cxn>
                <a:cxn ang="0">
                  <a:pos x="234" y="71"/>
                </a:cxn>
                <a:cxn ang="0">
                  <a:pos x="239" y="65"/>
                </a:cxn>
                <a:cxn ang="0">
                  <a:pos x="244" y="59"/>
                </a:cxn>
                <a:cxn ang="0">
                  <a:pos x="250" y="53"/>
                </a:cxn>
                <a:cxn ang="0">
                  <a:pos x="255" y="46"/>
                </a:cxn>
                <a:cxn ang="0">
                  <a:pos x="260" y="40"/>
                </a:cxn>
                <a:cxn ang="0">
                  <a:pos x="266" y="34"/>
                </a:cxn>
                <a:cxn ang="0">
                  <a:pos x="271" y="28"/>
                </a:cxn>
                <a:cxn ang="0">
                  <a:pos x="276" y="21"/>
                </a:cxn>
                <a:cxn ang="0">
                  <a:pos x="282" y="15"/>
                </a:cxn>
                <a:cxn ang="0">
                  <a:pos x="287" y="9"/>
                </a:cxn>
                <a:cxn ang="0">
                  <a:pos x="292" y="3"/>
                </a:cxn>
              </a:cxnLst>
              <a:rect l="0" t="0" r="r" b="b"/>
              <a:pathLst>
                <a:path w="295" h="345">
                  <a:moveTo>
                    <a:pt x="0" y="345"/>
                  </a:moveTo>
                  <a:lnTo>
                    <a:pt x="2" y="343"/>
                  </a:lnTo>
                  <a:lnTo>
                    <a:pt x="3" y="341"/>
                  </a:lnTo>
                  <a:lnTo>
                    <a:pt x="4" y="340"/>
                  </a:lnTo>
                  <a:lnTo>
                    <a:pt x="6" y="338"/>
                  </a:lnTo>
                  <a:lnTo>
                    <a:pt x="7" y="337"/>
                  </a:lnTo>
                  <a:lnTo>
                    <a:pt x="8" y="335"/>
                  </a:lnTo>
                  <a:lnTo>
                    <a:pt x="10" y="334"/>
                  </a:lnTo>
                  <a:lnTo>
                    <a:pt x="11" y="332"/>
                  </a:lnTo>
                  <a:lnTo>
                    <a:pt x="12" y="330"/>
                  </a:lnTo>
                  <a:lnTo>
                    <a:pt x="14" y="329"/>
                  </a:lnTo>
                  <a:lnTo>
                    <a:pt x="15" y="327"/>
                  </a:lnTo>
                  <a:lnTo>
                    <a:pt x="16" y="326"/>
                  </a:lnTo>
                  <a:lnTo>
                    <a:pt x="18" y="324"/>
                  </a:lnTo>
                  <a:lnTo>
                    <a:pt x="19" y="323"/>
                  </a:lnTo>
                  <a:lnTo>
                    <a:pt x="20" y="321"/>
                  </a:lnTo>
                  <a:lnTo>
                    <a:pt x="22" y="320"/>
                  </a:lnTo>
                  <a:lnTo>
                    <a:pt x="23" y="318"/>
                  </a:lnTo>
                  <a:lnTo>
                    <a:pt x="24" y="316"/>
                  </a:lnTo>
                  <a:lnTo>
                    <a:pt x="26" y="315"/>
                  </a:lnTo>
                  <a:lnTo>
                    <a:pt x="27" y="313"/>
                  </a:lnTo>
                  <a:lnTo>
                    <a:pt x="28" y="312"/>
                  </a:lnTo>
                  <a:lnTo>
                    <a:pt x="30" y="310"/>
                  </a:lnTo>
                  <a:lnTo>
                    <a:pt x="31" y="309"/>
                  </a:lnTo>
                  <a:lnTo>
                    <a:pt x="32" y="307"/>
                  </a:lnTo>
                  <a:lnTo>
                    <a:pt x="34" y="306"/>
                  </a:lnTo>
                  <a:lnTo>
                    <a:pt x="35" y="304"/>
                  </a:lnTo>
                  <a:lnTo>
                    <a:pt x="36" y="302"/>
                  </a:lnTo>
                  <a:lnTo>
                    <a:pt x="38" y="301"/>
                  </a:lnTo>
                  <a:lnTo>
                    <a:pt x="39" y="299"/>
                  </a:lnTo>
                  <a:lnTo>
                    <a:pt x="40" y="298"/>
                  </a:lnTo>
                  <a:lnTo>
                    <a:pt x="42" y="296"/>
                  </a:lnTo>
                  <a:lnTo>
                    <a:pt x="43" y="295"/>
                  </a:lnTo>
                  <a:lnTo>
                    <a:pt x="44" y="293"/>
                  </a:lnTo>
                  <a:lnTo>
                    <a:pt x="46" y="291"/>
                  </a:lnTo>
                  <a:lnTo>
                    <a:pt x="47" y="290"/>
                  </a:lnTo>
                  <a:lnTo>
                    <a:pt x="48" y="288"/>
                  </a:lnTo>
                  <a:lnTo>
                    <a:pt x="50" y="287"/>
                  </a:lnTo>
                  <a:lnTo>
                    <a:pt x="51" y="285"/>
                  </a:lnTo>
                  <a:lnTo>
                    <a:pt x="52" y="284"/>
                  </a:lnTo>
                  <a:lnTo>
                    <a:pt x="54" y="282"/>
                  </a:lnTo>
                  <a:lnTo>
                    <a:pt x="55" y="281"/>
                  </a:lnTo>
                  <a:lnTo>
                    <a:pt x="56" y="279"/>
                  </a:lnTo>
                  <a:lnTo>
                    <a:pt x="58" y="277"/>
                  </a:lnTo>
                  <a:lnTo>
                    <a:pt x="59" y="276"/>
                  </a:lnTo>
                  <a:lnTo>
                    <a:pt x="60" y="274"/>
                  </a:lnTo>
                  <a:lnTo>
                    <a:pt x="62" y="273"/>
                  </a:lnTo>
                  <a:lnTo>
                    <a:pt x="63" y="271"/>
                  </a:lnTo>
                  <a:lnTo>
                    <a:pt x="64" y="270"/>
                  </a:lnTo>
                  <a:lnTo>
                    <a:pt x="66" y="268"/>
                  </a:lnTo>
                  <a:lnTo>
                    <a:pt x="67" y="266"/>
                  </a:lnTo>
                  <a:lnTo>
                    <a:pt x="68" y="265"/>
                  </a:lnTo>
                  <a:lnTo>
                    <a:pt x="70" y="263"/>
                  </a:lnTo>
                  <a:lnTo>
                    <a:pt x="71" y="262"/>
                  </a:lnTo>
                  <a:lnTo>
                    <a:pt x="72" y="260"/>
                  </a:lnTo>
                  <a:lnTo>
                    <a:pt x="74" y="259"/>
                  </a:lnTo>
                  <a:lnTo>
                    <a:pt x="75" y="257"/>
                  </a:lnTo>
                  <a:lnTo>
                    <a:pt x="76" y="256"/>
                  </a:lnTo>
                  <a:lnTo>
                    <a:pt x="78" y="254"/>
                  </a:lnTo>
                  <a:lnTo>
                    <a:pt x="79" y="252"/>
                  </a:lnTo>
                  <a:lnTo>
                    <a:pt x="80" y="251"/>
                  </a:lnTo>
                  <a:lnTo>
                    <a:pt x="82" y="249"/>
                  </a:lnTo>
                  <a:lnTo>
                    <a:pt x="83" y="248"/>
                  </a:lnTo>
                  <a:lnTo>
                    <a:pt x="84" y="246"/>
                  </a:lnTo>
                  <a:lnTo>
                    <a:pt x="86" y="245"/>
                  </a:lnTo>
                  <a:lnTo>
                    <a:pt x="87" y="243"/>
                  </a:lnTo>
                  <a:lnTo>
                    <a:pt x="88" y="242"/>
                  </a:lnTo>
                  <a:lnTo>
                    <a:pt x="90" y="240"/>
                  </a:lnTo>
                  <a:lnTo>
                    <a:pt x="91" y="238"/>
                  </a:lnTo>
                  <a:lnTo>
                    <a:pt x="92" y="237"/>
                  </a:lnTo>
                  <a:lnTo>
                    <a:pt x="94" y="235"/>
                  </a:lnTo>
                  <a:lnTo>
                    <a:pt x="95" y="234"/>
                  </a:lnTo>
                  <a:lnTo>
                    <a:pt x="96" y="232"/>
                  </a:lnTo>
                  <a:lnTo>
                    <a:pt x="98" y="231"/>
                  </a:lnTo>
                  <a:lnTo>
                    <a:pt x="99" y="229"/>
                  </a:lnTo>
                  <a:lnTo>
                    <a:pt x="100" y="227"/>
                  </a:lnTo>
                  <a:lnTo>
                    <a:pt x="102" y="226"/>
                  </a:lnTo>
                  <a:lnTo>
                    <a:pt x="103" y="224"/>
                  </a:lnTo>
                  <a:lnTo>
                    <a:pt x="104" y="223"/>
                  </a:lnTo>
                  <a:lnTo>
                    <a:pt x="106" y="221"/>
                  </a:lnTo>
                  <a:lnTo>
                    <a:pt x="107" y="220"/>
                  </a:lnTo>
                  <a:lnTo>
                    <a:pt x="108" y="218"/>
                  </a:lnTo>
                  <a:lnTo>
                    <a:pt x="110" y="217"/>
                  </a:lnTo>
                  <a:lnTo>
                    <a:pt x="111" y="215"/>
                  </a:lnTo>
                  <a:lnTo>
                    <a:pt x="112" y="213"/>
                  </a:lnTo>
                  <a:lnTo>
                    <a:pt x="114" y="212"/>
                  </a:lnTo>
                  <a:lnTo>
                    <a:pt x="115" y="210"/>
                  </a:lnTo>
                  <a:lnTo>
                    <a:pt x="116" y="209"/>
                  </a:lnTo>
                  <a:lnTo>
                    <a:pt x="118" y="207"/>
                  </a:lnTo>
                  <a:lnTo>
                    <a:pt x="119" y="206"/>
                  </a:lnTo>
                  <a:lnTo>
                    <a:pt x="120" y="204"/>
                  </a:lnTo>
                  <a:lnTo>
                    <a:pt x="122" y="202"/>
                  </a:lnTo>
                  <a:lnTo>
                    <a:pt x="123" y="201"/>
                  </a:lnTo>
                  <a:lnTo>
                    <a:pt x="124" y="199"/>
                  </a:lnTo>
                  <a:lnTo>
                    <a:pt x="126" y="198"/>
                  </a:lnTo>
                  <a:lnTo>
                    <a:pt x="127" y="196"/>
                  </a:lnTo>
                  <a:lnTo>
                    <a:pt x="128" y="195"/>
                  </a:lnTo>
                  <a:lnTo>
                    <a:pt x="130" y="193"/>
                  </a:lnTo>
                  <a:lnTo>
                    <a:pt x="131" y="192"/>
                  </a:lnTo>
                  <a:lnTo>
                    <a:pt x="132" y="190"/>
                  </a:lnTo>
                  <a:lnTo>
                    <a:pt x="134" y="188"/>
                  </a:lnTo>
                  <a:lnTo>
                    <a:pt x="135" y="187"/>
                  </a:lnTo>
                  <a:lnTo>
                    <a:pt x="136" y="185"/>
                  </a:lnTo>
                  <a:lnTo>
                    <a:pt x="138" y="184"/>
                  </a:lnTo>
                  <a:lnTo>
                    <a:pt x="139" y="182"/>
                  </a:lnTo>
                  <a:lnTo>
                    <a:pt x="140" y="181"/>
                  </a:lnTo>
                  <a:lnTo>
                    <a:pt x="142" y="179"/>
                  </a:lnTo>
                  <a:lnTo>
                    <a:pt x="143" y="178"/>
                  </a:lnTo>
                  <a:lnTo>
                    <a:pt x="144" y="176"/>
                  </a:lnTo>
                  <a:lnTo>
                    <a:pt x="146" y="174"/>
                  </a:lnTo>
                  <a:lnTo>
                    <a:pt x="147" y="173"/>
                  </a:lnTo>
                  <a:lnTo>
                    <a:pt x="148" y="171"/>
                  </a:lnTo>
                  <a:lnTo>
                    <a:pt x="150" y="170"/>
                  </a:lnTo>
                  <a:lnTo>
                    <a:pt x="151" y="168"/>
                  </a:lnTo>
                  <a:lnTo>
                    <a:pt x="152" y="167"/>
                  </a:lnTo>
                  <a:lnTo>
                    <a:pt x="154" y="165"/>
                  </a:lnTo>
                  <a:lnTo>
                    <a:pt x="155" y="163"/>
                  </a:lnTo>
                  <a:lnTo>
                    <a:pt x="156" y="162"/>
                  </a:lnTo>
                  <a:lnTo>
                    <a:pt x="158" y="160"/>
                  </a:lnTo>
                  <a:lnTo>
                    <a:pt x="159" y="159"/>
                  </a:lnTo>
                  <a:lnTo>
                    <a:pt x="160" y="157"/>
                  </a:lnTo>
                  <a:lnTo>
                    <a:pt x="162" y="156"/>
                  </a:lnTo>
                  <a:lnTo>
                    <a:pt x="163" y="154"/>
                  </a:lnTo>
                  <a:lnTo>
                    <a:pt x="164" y="153"/>
                  </a:lnTo>
                  <a:lnTo>
                    <a:pt x="166" y="151"/>
                  </a:lnTo>
                  <a:lnTo>
                    <a:pt x="167" y="149"/>
                  </a:lnTo>
                  <a:lnTo>
                    <a:pt x="168" y="148"/>
                  </a:lnTo>
                  <a:lnTo>
                    <a:pt x="170" y="146"/>
                  </a:lnTo>
                  <a:lnTo>
                    <a:pt x="171" y="145"/>
                  </a:lnTo>
                  <a:lnTo>
                    <a:pt x="172" y="143"/>
                  </a:lnTo>
                  <a:lnTo>
                    <a:pt x="174" y="142"/>
                  </a:lnTo>
                  <a:lnTo>
                    <a:pt x="175" y="140"/>
                  </a:lnTo>
                  <a:lnTo>
                    <a:pt x="176" y="138"/>
                  </a:lnTo>
                  <a:lnTo>
                    <a:pt x="178" y="137"/>
                  </a:lnTo>
                  <a:lnTo>
                    <a:pt x="179" y="135"/>
                  </a:lnTo>
                  <a:lnTo>
                    <a:pt x="180" y="134"/>
                  </a:lnTo>
                  <a:lnTo>
                    <a:pt x="182" y="132"/>
                  </a:lnTo>
                  <a:lnTo>
                    <a:pt x="183" y="131"/>
                  </a:lnTo>
                  <a:lnTo>
                    <a:pt x="184" y="129"/>
                  </a:lnTo>
                  <a:lnTo>
                    <a:pt x="186" y="128"/>
                  </a:lnTo>
                  <a:lnTo>
                    <a:pt x="187" y="126"/>
                  </a:lnTo>
                  <a:lnTo>
                    <a:pt x="188" y="124"/>
                  </a:lnTo>
                  <a:lnTo>
                    <a:pt x="190" y="123"/>
                  </a:lnTo>
                  <a:lnTo>
                    <a:pt x="191" y="121"/>
                  </a:lnTo>
                  <a:lnTo>
                    <a:pt x="192" y="120"/>
                  </a:lnTo>
                  <a:lnTo>
                    <a:pt x="194" y="118"/>
                  </a:lnTo>
                  <a:lnTo>
                    <a:pt x="195" y="117"/>
                  </a:lnTo>
                  <a:lnTo>
                    <a:pt x="196" y="115"/>
                  </a:lnTo>
                  <a:lnTo>
                    <a:pt x="198" y="114"/>
                  </a:lnTo>
                  <a:lnTo>
                    <a:pt x="199" y="112"/>
                  </a:lnTo>
                  <a:lnTo>
                    <a:pt x="200" y="110"/>
                  </a:lnTo>
                  <a:lnTo>
                    <a:pt x="202" y="109"/>
                  </a:lnTo>
                  <a:lnTo>
                    <a:pt x="203" y="107"/>
                  </a:lnTo>
                  <a:lnTo>
                    <a:pt x="204" y="106"/>
                  </a:lnTo>
                  <a:lnTo>
                    <a:pt x="206" y="104"/>
                  </a:lnTo>
                  <a:lnTo>
                    <a:pt x="207" y="103"/>
                  </a:lnTo>
                  <a:lnTo>
                    <a:pt x="208" y="101"/>
                  </a:lnTo>
                  <a:lnTo>
                    <a:pt x="210" y="99"/>
                  </a:lnTo>
                  <a:lnTo>
                    <a:pt x="211" y="98"/>
                  </a:lnTo>
                  <a:lnTo>
                    <a:pt x="212" y="96"/>
                  </a:lnTo>
                  <a:lnTo>
                    <a:pt x="214" y="95"/>
                  </a:lnTo>
                  <a:lnTo>
                    <a:pt x="215" y="93"/>
                  </a:lnTo>
                  <a:lnTo>
                    <a:pt x="216" y="92"/>
                  </a:lnTo>
                  <a:lnTo>
                    <a:pt x="218" y="90"/>
                  </a:lnTo>
                  <a:lnTo>
                    <a:pt x="219" y="89"/>
                  </a:lnTo>
                  <a:lnTo>
                    <a:pt x="220" y="87"/>
                  </a:lnTo>
                  <a:lnTo>
                    <a:pt x="222" y="85"/>
                  </a:lnTo>
                  <a:lnTo>
                    <a:pt x="223" y="84"/>
                  </a:lnTo>
                  <a:lnTo>
                    <a:pt x="224" y="82"/>
                  </a:lnTo>
                  <a:lnTo>
                    <a:pt x="226" y="81"/>
                  </a:lnTo>
                  <a:lnTo>
                    <a:pt x="227" y="79"/>
                  </a:lnTo>
                  <a:lnTo>
                    <a:pt x="228" y="78"/>
                  </a:lnTo>
                  <a:lnTo>
                    <a:pt x="230" y="76"/>
                  </a:lnTo>
                  <a:lnTo>
                    <a:pt x="231" y="74"/>
                  </a:lnTo>
                  <a:lnTo>
                    <a:pt x="232" y="73"/>
                  </a:lnTo>
                  <a:lnTo>
                    <a:pt x="234" y="71"/>
                  </a:lnTo>
                  <a:lnTo>
                    <a:pt x="235" y="70"/>
                  </a:lnTo>
                  <a:lnTo>
                    <a:pt x="236" y="68"/>
                  </a:lnTo>
                  <a:lnTo>
                    <a:pt x="238" y="67"/>
                  </a:lnTo>
                  <a:lnTo>
                    <a:pt x="239" y="65"/>
                  </a:lnTo>
                  <a:lnTo>
                    <a:pt x="240" y="64"/>
                  </a:lnTo>
                  <a:lnTo>
                    <a:pt x="242" y="62"/>
                  </a:lnTo>
                  <a:lnTo>
                    <a:pt x="243" y="60"/>
                  </a:lnTo>
                  <a:lnTo>
                    <a:pt x="244" y="59"/>
                  </a:lnTo>
                  <a:lnTo>
                    <a:pt x="246" y="57"/>
                  </a:lnTo>
                  <a:lnTo>
                    <a:pt x="247" y="56"/>
                  </a:lnTo>
                  <a:lnTo>
                    <a:pt x="248" y="54"/>
                  </a:lnTo>
                  <a:lnTo>
                    <a:pt x="250" y="53"/>
                  </a:lnTo>
                  <a:lnTo>
                    <a:pt x="251" y="51"/>
                  </a:lnTo>
                  <a:lnTo>
                    <a:pt x="252" y="50"/>
                  </a:lnTo>
                  <a:lnTo>
                    <a:pt x="254" y="48"/>
                  </a:lnTo>
                  <a:lnTo>
                    <a:pt x="255" y="46"/>
                  </a:lnTo>
                  <a:lnTo>
                    <a:pt x="256" y="45"/>
                  </a:lnTo>
                  <a:lnTo>
                    <a:pt x="258" y="43"/>
                  </a:lnTo>
                  <a:lnTo>
                    <a:pt x="259" y="42"/>
                  </a:lnTo>
                  <a:lnTo>
                    <a:pt x="260" y="40"/>
                  </a:lnTo>
                  <a:lnTo>
                    <a:pt x="262" y="39"/>
                  </a:lnTo>
                  <a:lnTo>
                    <a:pt x="263" y="37"/>
                  </a:lnTo>
                  <a:lnTo>
                    <a:pt x="264" y="35"/>
                  </a:lnTo>
                  <a:lnTo>
                    <a:pt x="266" y="34"/>
                  </a:lnTo>
                  <a:lnTo>
                    <a:pt x="267" y="32"/>
                  </a:lnTo>
                  <a:lnTo>
                    <a:pt x="268" y="31"/>
                  </a:lnTo>
                  <a:lnTo>
                    <a:pt x="270" y="29"/>
                  </a:lnTo>
                  <a:lnTo>
                    <a:pt x="271" y="28"/>
                  </a:lnTo>
                  <a:lnTo>
                    <a:pt x="272" y="26"/>
                  </a:lnTo>
                  <a:lnTo>
                    <a:pt x="274" y="25"/>
                  </a:lnTo>
                  <a:lnTo>
                    <a:pt x="275" y="23"/>
                  </a:lnTo>
                  <a:lnTo>
                    <a:pt x="276" y="21"/>
                  </a:lnTo>
                  <a:lnTo>
                    <a:pt x="278" y="20"/>
                  </a:lnTo>
                  <a:lnTo>
                    <a:pt x="279" y="18"/>
                  </a:lnTo>
                  <a:lnTo>
                    <a:pt x="280" y="17"/>
                  </a:lnTo>
                  <a:lnTo>
                    <a:pt x="282" y="15"/>
                  </a:lnTo>
                  <a:lnTo>
                    <a:pt x="283" y="14"/>
                  </a:lnTo>
                  <a:lnTo>
                    <a:pt x="284" y="12"/>
                  </a:lnTo>
                  <a:lnTo>
                    <a:pt x="286" y="10"/>
                  </a:lnTo>
                  <a:lnTo>
                    <a:pt x="287" y="9"/>
                  </a:lnTo>
                  <a:lnTo>
                    <a:pt x="288" y="7"/>
                  </a:lnTo>
                  <a:lnTo>
                    <a:pt x="290" y="6"/>
                  </a:lnTo>
                  <a:lnTo>
                    <a:pt x="291" y="4"/>
                  </a:lnTo>
                  <a:lnTo>
                    <a:pt x="292" y="3"/>
                  </a:lnTo>
                  <a:lnTo>
                    <a:pt x="294" y="1"/>
                  </a:lnTo>
                  <a:lnTo>
                    <a:pt x="295" y="0"/>
                  </a:lnTo>
                </a:path>
              </a:pathLst>
            </a:custGeom>
            <a:noFill/>
            <a:ln w="285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789" name="Freeform 93"/>
            <p:cNvSpPr>
              <a:spLocks/>
            </p:cNvSpPr>
            <p:nvPr/>
          </p:nvSpPr>
          <p:spPr bwMode="auto">
            <a:xfrm>
              <a:off x="639658" y="2862229"/>
              <a:ext cx="2295150" cy="2287380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9" y="11"/>
                </a:cxn>
                <a:cxn ang="0">
                  <a:pos x="15" y="17"/>
                </a:cxn>
                <a:cxn ang="0">
                  <a:pos x="20" y="23"/>
                </a:cxn>
                <a:cxn ang="0">
                  <a:pos x="25" y="29"/>
                </a:cxn>
                <a:cxn ang="0">
                  <a:pos x="31" y="36"/>
                </a:cxn>
                <a:cxn ang="0">
                  <a:pos x="36" y="42"/>
                </a:cxn>
                <a:cxn ang="0">
                  <a:pos x="41" y="48"/>
                </a:cxn>
                <a:cxn ang="0">
                  <a:pos x="47" y="54"/>
                </a:cxn>
                <a:cxn ang="0">
                  <a:pos x="52" y="61"/>
                </a:cxn>
                <a:cxn ang="0">
                  <a:pos x="57" y="67"/>
                </a:cxn>
                <a:cxn ang="0">
                  <a:pos x="63" y="73"/>
                </a:cxn>
                <a:cxn ang="0">
                  <a:pos x="68" y="79"/>
                </a:cxn>
                <a:cxn ang="0">
                  <a:pos x="73" y="85"/>
                </a:cxn>
                <a:cxn ang="0">
                  <a:pos x="79" y="92"/>
                </a:cxn>
                <a:cxn ang="0">
                  <a:pos x="84" y="98"/>
                </a:cxn>
                <a:cxn ang="0">
                  <a:pos x="89" y="104"/>
                </a:cxn>
                <a:cxn ang="0">
                  <a:pos x="95" y="110"/>
                </a:cxn>
                <a:cxn ang="0">
                  <a:pos x="100" y="117"/>
                </a:cxn>
                <a:cxn ang="0">
                  <a:pos x="105" y="123"/>
                </a:cxn>
                <a:cxn ang="0">
                  <a:pos x="111" y="129"/>
                </a:cxn>
                <a:cxn ang="0">
                  <a:pos x="116" y="135"/>
                </a:cxn>
                <a:cxn ang="0">
                  <a:pos x="121" y="142"/>
                </a:cxn>
                <a:cxn ang="0">
                  <a:pos x="127" y="148"/>
                </a:cxn>
                <a:cxn ang="0">
                  <a:pos x="132" y="154"/>
                </a:cxn>
                <a:cxn ang="0">
                  <a:pos x="137" y="160"/>
                </a:cxn>
                <a:cxn ang="0">
                  <a:pos x="143" y="167"/>
                </a:cxn>
                <a:cxn ang="0">
                  <a:pos x="148" y="173"/>
                </a:cxn>
                <a:cxn ang="0">
                  <a:pos x="153" y="179"/>
                </a:cxn>
                <a:cxn ang="0">
                  <a:pos x="159" y="185"/>
                </a:cxn>
                <a:cxn ang="0">
                  <a:pos x="164" y="192"/>
                </a:cxn>
                <a:cxn ang="0">
                  <a:pos x="169" y="198"/>
                </a:cxn>
                <a:cxn ang="0">
                  <a:pos x="175" y="204"/>
                </a:cxn>
                <a:cxn ang="0">
                  <a:pos x="180" y="210"/>
                </a:cxn>
                <a:cxn ang="0">
                  <a:pos x="185" y="217"/>
                </a:cxn>
                <a:cxn ang="0">
                  <a:pos x="191" y="223"/>
                </a:cxn>
                <a:cxn ang="0">
                  <a:pos x="196" y="229"/>
                </a:cxn>
                <a:cxn ang="0">
                  <a:pos x="201" y="235"/>
                </a:cxn>
                <a:cxn ang="0">
                  <a:pos x="207" y="242"/>
                </a:cxn>
                <a:cxn ang="0">
                  <a:pos x="212" y="248"/>
                </a:cxn>
                <a:cxn ang="0">
                  <a:pos x="217" y="254"/>
                </a:cxn>
                <a:cxn ang="0">
                  <a:pos x="223" y="260"/>
                </a:cxn>
                <a:cxn ang="0">
                  <a:pos x="228" y="267"/>
                </a:cxn>
                <a:cxn ang="0">
                  <a:pos x="233" y="273"/>
                </a:cxn>
                <a:cxn ang="0">
                  <a:pos x="239" y="279"/>
                </a:cxn>
                <a:cxn ang="0">
                  <a:pos x="244" y="285"/>
                </a:cxn>
                <a:cxn ang="0">
                  <a:pos x="249" y="292"/>
                </a:cxn>
                <a:cxn ang="0">
                  <a:pos x="255" y="298"/>
                </a:cxn>
                <a:cxn ang="0">
                  <a:pos x="260" y="304"/>
                </a:cxn>
                <a:cxn ang="0">
                  <a:pos x="265" y="310"/>
                </a:cxn>
                <a:cxn ang="0">
                  <a:pos x="271" y="317"/>
                </a:cxn>
                <a:cxn ang="0">
                  <a:pos x="276" y="323"/>
                </a:cxn>
                <a:cxn ang="0">
                  <a:pos x="281" y="329"/>
                </a:cxn>
                <a:cxn ang="0">
                  <a:pos x="287" y="335"/>
                </a:cxn>
                <a:cxn ang="0">
                  <a:pos x="292" y="341"/>
                </a:cxn>
              </a:cxnLst>
              <a:rect l="0" t="0" r="r" b="b"/>
              <a:pathLst>
                <a:path w="294" h="344">
                  <a:moveTo>
                    <a:pt x="0" y="0"/>
                  </a:moveTo>
                  <a:lnTo>
                    <a:pt x="1" y="1"/>
                  </a:lnTo>
                  <a:lnTo>
                    <a:pt x="3" y="3"/>
                  </a:lnTo>
                  <a:lnTo>
                    <a:pt x="4" y="4"/>
                  </a:lnTo>
                  <a:lnTo>
                    <a:pt x="5" y="6"/>
                  </a:lnTo>
                  <a:lnTo>
                    <a:pt x="7" y="7"/>
                  </a:lnTo>
                  <a:lnTo>
                    <a:pt x="8" y="9"/>
                  </a:lnTo>
                  <a:lnTo>
                    <a:pt x="9" y="11"/>
                  </a:lnTo>
                  <a:lnTo>
                    <a:pt x="11" y="12"/>
                  </a:lnTo>
                  <a:lnTo>
                    <a:pt x="12" y="14"/>
                  </a:lnTo>
                  <a:lnTo>
                    <a:pt x="13" y="15"/>
                  </a:lnTo>
                  <a:lnTo>
                    <a:pt x="15" y="17"/>
                  </a:lnTo>
                  <a:lnTo>
                    <a:pt x="16" y="18"/>
                  </a:lnTo>
                  <a:lnTo>
                    <a:pt x="17" y="20"/>
                  </a:lnTo>
                  <a:lnTo>
                    <a:pt x="19" y="21"/>
                  </a:lnTo>
                  <a:lnTo>
                    <a:pt x="20" y="23"/>
                  </a:lnTo>
                  <a:lnTo>
                    <a:pt x="21" y="25"/>
                  </a:lnTo>
                  <a:lnTo>
                    <a:pt x="23" y="26"/>
                  </a:lnTo>
                  <a:lnTo>
                    <a:pt x="24" y="28"/>
                  </a:lnTo>
                  <a:lnTo>
                    <a:pt x="25" y="29"/>
                  </a:lnTo>
                  <a:lnTo>
                    <a:pt x="27" y="31"/>
                  </a:lnTo>
                  <a:lnTo>
                    <a:pt x="28" y="32"/>
                  </a:lnTo>
                  <a:lnTo>
                    <a:pt x="29" y="34"/>
                  </a:lnTo>
                  <a:lnTo>
                    <a:pt x="31" y="36"/>
                  </a:lnTo>
                  <a:lnTo>
                    <a:pt x="32" y="37"/>
                  </a:lnTo>
                  <a:lnTo>
                    <a:pt x="33" y="39"/>
                  </a:lnTo>
                  <a:lnTo>
                    <a:pt x="35" y="40"/>
                  </a:lnTo>
                  <a:lnTo>
                    <a:pt x="36" y="42"/>
                  </a:lnTo>
                  <a:lnTo>
                    <a:pt x="37" y="43"/>
                  </a:lnTo>
                  <a:lnTo>
                    <a:pt x="39" y="45"/>
                  </a:lnTo>
                  <a:lnTo>
                    <a:pt x="40" y="46"/>
                  </a:lnTo>
                  <a:lnTo>
                    <a:pt x="41" y="48"/>
                  </a:lnTo>
                  <a:lnTo>
                    <a:pt x="43" y="50"/>
                  </a:lnTo>
                  <a:lnTo>
                    <a:pt x="44" y="51"/>
                  </a:lnTo>
                  <a:lnTo>
                    <a:pt x="45" y="53"/>
                  </a:lnTo>
                  <a:lnTo>
                    <a:pt x="47" y="54"/>
                  </a:lnTo>
                  <a:lnTo>
                    <a:pt x="48" y="56"/>
                  </a:lnTo>
                  <a:lnTo>
                    <a:pt x="49" y="57"/>
                  </a:lnTo>
                  <a:lnTo>
                    <a:pt x="51" y="59"/>
                  </a:lnTo>
                  <a:lnTo>
                    <a:pt x="52" y="61"/>
                  </a:lnTo>
                  <a:lnTo>
                    <a:pt x="53" y="62"/>
                  </a:lnTo>
                  <a:lnTo>
                    <a:pt x="55" y="64"/>
                  </a:lnTo>
                  <a:lnTo>
                    <a:pt x="56" y="65"/>
                  </a:lnTo>
                  <a:lnTo>
                    <a:pt x="57" y="67"/>
                  </a:lnTo>
                  <a:lnTo>
                    <a:pt x="59" y="68"/>
                  </a:lnTo>
                  <a:lnTo>
                    <a:pt x="60" y="70"/>
                  </a:lnTo>
                  <a:lnTo>
                    <a:pt x="61" y="71"/>
                  </a:lnTo>
                  <a:lnTo>
                    <a:pt x="63" y="73"/>
                  </a:lnTo>
                  <a:lnTo>
                    <a:pt x="64" y="75"/>
                  </a:lnTo>
                  <a:lnTo>
                    <a:pt x="65" y="76"/>
                  </a:lnTo>
                  <a:lnTo>
                    <a:pt x="67" y="78"/>
                  </a:lnTo>
                  <a:lnTo>
                    <a:pt x="68" y="79"/>
                  </a:lnTo>
                  <a:lnTo>
                    <a:pt x="69" y="81"/>
                  </a:lnTo>
                  <a:lnTo>
                    <a:pt x="71" y="82"/>
                  </a:lnTo>
                  <a:lnTo>
                    <a:pt x="72" y="84"/>
                  </a:lnTo>
                  <a:lnTo>
                    <a:pt x="73" y="85"/>
                  </a:lnTo>
                  <a:lnTo>
                    <a:pt x="75" y="87"/>
                  </a:lnTo>
                  <a:lnTo>
                    <a:pt x="76" y="89"/>
                  </a:lnTo>
                  <a:lnTo>
                    <a:pt x="77" y="90"/>
                  </a:lnTo>
                  <a:lnTo>
                    <a:pt x="79" y="92"/>
                  </a:lnTo>
                  <a:lnTo>
                    <a:pt x="80" y="93"/>
                  </a:lnTo>
                  <a:lnTo>
                    <a:pt x="81" y="95"/>
                  </a:lnTo>
                  <a:lnTo>
                    <a:pt x="83" y="96"/>
                  </a:lnTo>
                  <a:lnTo>
                    <a:pt x="84" y="98"/>
                  </a:lnTo>
                  <a:lnTo>
                    <a:pt x="85" y="100"/>
                  </a:lnTo>
                  <a:lnTo>
                    <a:pt x="87" y="101"/>
                  </a:lnTo>
                  <a:lnTo>
                    <a:pt x="88" y="103"/>
                  </a:lnTo>
                  <a:lnTo>
                    <a:pt x="89" y="104"/>
                  </a:lnTo>
                  <a:lnTo>
                    <a:pt x="91" y="106"/>
                  </a:lnTo>
                  <a:lnTo>
                    <a:pt x="92" y="107"/>
                  </a:lnTo>
                  <a:lnTo>
                    <a:pt x="93" y="109"/>
                  </a:lnTo>
                  <a:lnTo>
                    <a:pt x="95" y="110"/>
                  </a:lnTo>
                  <a:lnTo>
                    <a:pt x="96" y="112"/>
                  </a:lnTo>
                  <a:lnTo>
                    <a:pt x="97" y="114"/>
                  </a:lnTo>
                  <a:lnTo>
                    <a:pt x="99" y="115"/>
                  </a:lnTo>
                  <a:lnTo>
                    <a:pt x="100" y="117"/>
                  </a:lnTo>
                  <a:lnTo>
                    <a:pt x="101" y="118"/>
                  </a:lnTo>
                  <a:lnTo>
                    <a:pt x="103" y="120"/>
                  </a:lnTo>
                  <a:lnTo>
                    <a:pt x="104" y="121"/>
                  </a:lnTo>
                  <a:lnTo>
                    <a:pt x="105" y="123"/>
                  </a:lnTo>
                  <a:lnTo>
                    <a:pt x="107" y="125"/>
                  </a:lnTo>
                  <a:lnTo>
                    <a:pt x="108" y="126"/>
                  </a:lnTo>
                  <a:lnTo>
                    <a:pt x="109" y="128"/>
                  </a:lnTo>
                  <a:lnTo>
                    <a:pt x="111" y="129"/>
                  </a:lnTo>
                  <a:lnTo>
                    <a:pt x="112" y="131"/>
                  </a:lnTo>
                  <a:lnTo>
                    <a:pt x="113" y="132"/>
                  </a:lnTo>
                  <a:lnTo>
                    <a:pt x="115" y="134"/>
                  </a:lnTo>
                  <a:lnTo>
                    <a:pt x="116" y="135"/>
                  </a:lnTo>
                  <a:lnTo>
                    <a:pt x="117" y="137"/>
                  </a:lnTo>
                  <a:lnTo>
                    <a:pt x="119" y="139"/>
                  </a:lnTo>
                  <a:lnTo>
                    <a:pt x="120" y="140"/>
                  </a:lnTo>
                  <a:lnTo>
                    <a:pt x="121" y="142"/>
                  </a:lnTo>
                  <a:lnTo>
                    <a:pt x="123" y="143"/>
                  </a:lnTo>
                  <a:lnTo>
                    <a:pt x="124" y="145"/>
                  </a:lnTo>
                  <a:lnTo>
                    <a:pt x="125" y="146"/>
                  </a:lnTo>
                  <a:lnTo>
                    <a:pt x="127" y="148"/>
                  </a:lnTo>
                  <a:lnTo>
                    <a:pt x="128" y="149"/>
                  </a:lnTo>
                  <a:lnTo>
                    <a:pt x="129" y="151"/>
                  </a:lnTo>
                  <a:lnTo>
                    <a:pt x="131" y="153"/>
                  </a:lnTo>
                  <a:lnTo>
                    <a:pt x="132" y="154"/>
                  </a:lnTo>
                  <a:lnTo>
                    <a:pt x="133" y="156"/>
                  </a:lnTo>
                  <a:lnTo>
                    <a:pt x="135" y="157"/>
                  </a:lnTo>
                  <a:lnTo>
                    <a:pt x="136" y="159"/>
                  </a:lnTo>
                  <a:lnTo>
                    <a:pt x="137" y="160"/>
                  </a:lnTo>
                  <a:lnTo>
                    <a:pt x="139" y="162"/>
                  </a:lnTo>
                  <a:lnTo>
                    <a:pt x="140" y="164"/>
                  </a:lnTo>
                  <a:lnTo>
                    <a:pt x="141" y="165"/>
                  </a:lnTo>
                  <a:lnTo>
                    <a:pt x="143" y="167"/>
                  </a:lnTo>
                  <a:lnTo>
                    <a:pt x="144" y="168"/>
                  </a:lnTo>
                  <a:lnTo>
                    <a:pt x="145" y="170"/>
                  </a:lnTo>
                  <a:lnTo>
                    <a:pt x="147" y="171"/>
                  </a:lnTo>
                  <a:lnTo>
                    <a:pt x="148" y="173"/>
                  </a:lnTo>
                  <a:lnTo>
                    <a:pt x="149" y="174"/>
                  </a:lnTo>
                  <a:lnTo>
                    <a:pt x="151" y="176"/>
                  </a:lnTo>
                  <a:lnTo>
                    <a:pt x="152" y="178"/>
                  </a:lnTo>
                  <a:lnTo>
                    <a:pt x="153" y="179"/>
                  </a:lnTo>
                  <a:lnTo>
                    <a:pt x="155" y="181"/>
                  </a:lnTo>
                  <a:lnTo>
                    <a:pt x="156" y="182"/>
                  </a:lnTo>
                  <a:lnTo>
                    <a:pt x="157" y="184"/>
                  </a:lnTo>
                  <a:lnTo>
                    <a:pt x="159" y="185"/>
                  </a:lnTo>
                  <a:lnTo>
                    <a:pt x="160" y="187"/>
                  </a:lnTo>
                  <a:lnTo>
                    <a:pt x="161" y="189"/>
                  </a:lnTo>
                  <a:lnTo>
                    <a:pt x="163" y="190"/>
                  </a:lnTo>
                  <a:lnTo>
                    <a:pt x="164" y="192"/>
                  </a:lnTo>
                  <a:lnTo>
                    <a:pt x="165" y="193"/>
                  </a:lnTo>
                  <a:lnTo>
                    <a:pt x="167" y="195"/>
                  </a:lnTo>
                  <a:lnTo>
                    <a:pt x="168" y="196"/>
                  </a:lnTo>
                  <a:lnTo>
                    <a:pt x="169" y="198"/>
                  </a:lnTo>
                  <a:lnTo>
                    <a:pt x="171" y="199"/>
                  </a:lnTo>
                  <a:lnTo>
                    <a:pt x="172" y="201"/>
                  </a:lnTo>
                  <a:lnTo>
                    <a:pt x="173" y="203"/>
                  </a:lnTo>
                  <a:lnTo>
                    <a:pt x="175" y="204"/>
                  </a:lnTo>
                  <a:lnTo>
                    <a:pt x="176" y="206"/>
                  </a:lnTo>
                  <a:lnTo>
                    <a:pt x="177" y="207"/>
                  </a:lnTo>
                  <a:lnTo>
                    <a:pt x="179" y="209"/>
                  </a:lnTo>
                  <a:lnTo>
                    <a:pt x="180" y="210"/>
                  </a:lnTo>
                  <a:lnTo>
                    <a:pt x="181" y="212"/>
                  </a:lnTo>
                  <a:lnTo>
                    <a:pt x="183" y="213"/>
                  </a:lnTo>
                  <a:lnTo>
                    <a:pt x="184" y="215"/>
                  </a:lnTo>
                  <a:lnTo>
                    <a:pt x="185" y="217"/>
                  </a:lnTo>
                  <a:lnTo>
                    <a:pt x="187" y="218"/>
                  </a:lnTo>
                  <a:lnTo>
                    <a:pt x="188" y="220"/>
                  </a:lnTo>
                  <a:lnTo>
                    <a:pt x="189" y="221"/>
                  </a:lnTo>
                  <a:lnTo>
                    <a:pt x="191" y="223"/>
                  </a:lnTo>
                  <a:lnTo>
                    <a:pt x="192" y="224"/>
                  </a:lnTo>
                  <a:lnTo>
                    <a:pt x="193" y="226"/>
                  </a:lnTo>
                  <a:lnTo>
                    <a:pt x="195" y="228"/>
                  </a:lnTo>
                  <a:lnTo>
                    <a:pt x="196" y="229"/>
                  </a:lnTo>
                  <a:lnTo>
                    <a:pt x="197" y="231"/>
                  </a:lnTo>
                  <a:lnTo>
                    <a:pt x="199" y="232"/>
                  </a:lnTo>
                  <a:lnTo>
                    <a:pt x="200" y="234"/>
                  </a:lnTo>
                  <a:lnTo>
                    <a:pt x="201" y="235"/>
                  </a:lnTo>
                  <a:lnTo>
                    <a:pt x="203" y="237"/>
                  </a:lnTo>
                  <a:lnTo>
                    <a:pt x="204" y="238"/>
                  </a:lnTo>
                  <a:lnTo>
                    <a:pt x="205" y="240"/>
                  </a:lnTo>
                  <a:lnTo>
                    <a:pt x="207" y="242"/>
                  </a:lnTo>
                  <a:lnTo>
                    <a:pt x="208" y="243"/>
                  </a:lnTo>
                  <a:lnTo>
                    <a:pt x="209" y="245"/>
                  </a:lnTo>
                  <a:lnTo>
                    <a:pt x="211" y="246"/>
                  </a:lnTo>
                  <a:lnTo>
                    <a:pt x="212" y="248"/>
                  </a:lnTo>
                  <a:lnTo>
                    <a:pt x="213" y="249"/>
                  </a:lnTo>
                  <a:lnTo>
                    <a:pt x="215" y="251"/>
                  </a:lnTo>
                  <a:lnTo>
                    <a:pt x="216" y="253"/>
                  </a:lnTo>
                  <a:lnTo>
                    <a:pt x="217" y="254"/>
                  </a:lnTo>
                  <a:lnTo>
                    <a:pt x="219" y="256"/>
                  </a:lnTo>
                  <a:lnTo>
                    <a:pt x="220" y="257"/>
                  </a:lnTo>
                  <a:lnTo>
                    <a:pt x="221" y="259"/>
                  </a:lnTo>
                  <a:lnTo>
                    <a:pt x="223" y="260"/>
                  </a:lnTo>
                  <a:lnTo>
                    <a:pt x="224" y="262"/>
                  </a:lnTo>
                  <a:lnTo>
                    <a:pt x="225" y="263"/>
                  </a:lnTo>
                  <a:lnTo>
                    <a:pt x="227" y="265"/>
                  </a:lnTo>
                  <a:lnTo>
                    <a:pt x="228" y="267"/>
                  </a:lnTo>
                  <a:lnTo>
                    <a:pt x="229" y="268"/>
                  </a:lnTo>
                  <a:lnTo>
                    <a:pt x="231" y="270"/>
                  </a:lnTo>
                  <a:lnTo>
                    <a:pt x="232" y="271"/>
                  </a:lnTo>
                  <a:lnTo>
                    <a:pt x="233" y="273"/>
                  </a:lnTo>
                  <a:lnTo>
                    <a:pt x="235" y="274"/>
                  </a:lnTo>
                  <a:lnTo>
                    <a:pt x="236" y="276"/>
                  </a:lnTo>
                  <a:lnTo>
                    <a:pt x="237" y="277"/>
                  </a:lnTo>
                  <a:lnTo>
                    <a:pt x="239" y="279"/>
                  </a:lnTo>
                  <a:lnTo>
                    <a:pt x="240" y="281"/>
                  </a:lnTo>
                  <a:lnTo>
                    <a:pt x="241" y="282"/>
                  </a:lnTo>
                  <a:lnTo>
                    <a:pt x="243" y="284"/>
                  </a:lnTo>
                  <a:lnTo>
                    <a:pt x="244" y="285"/>
                  </a:lnTo>
                  <a:lnTo>
                    <a:pt x="245" y="287"/>
                  </a:lnTo>
                  <a:lnTo>
                    <a:pt x="247" y="288"/>
                  </a:lnTo>
                  <a:lnTo>
                    <a:pt x="248" y="290"/>
                  </a:lnTo>
                  <a:lnTo>
                    <a:pt x="249" y="292"/>
                  </a:lnTo>
                  <a:lnTo>
                    <a:pt x="251" y="293"/>
                  </a:lnTo>
                  <a:lnTo>
                    <a:pt x="252" y="295"/>
                  </a:lnTo>
                  <a:lnTo>
                    <a:pt x="253" y="296"/>
                  </a:lnTo>
                  <a:lnTo>
                    <a:pt x="255" y="298"/>
                  </a:lnTo>
                  <a:lnTo>
                    <a:pt x="256" y="299"/>
                  </a:lnTo>
                  <a:lnTo>
                    <a:pt x="257" y="301"/>
                  </a:lnTo>
                  <a:lnTo>
                    <a:pt x="259" y="302"/>
                  </a:lnTo>
                  <a:lnTo>
                    <a:pt x="260" y="304"/>
                  </a:lnTo>
                  <a:lnTo>
                    <a:pt x="261" y="306"/>
                  </a:lnTo>
                  <a:lnTo>
                    <a:pt x="263" y="307"/>
                  </a:lnTo>
                  <a:lnTo>
                    <a:pt x="264" y="309"/>
                  </a:lnTo>
                  <a:lnTo>
                    <a:pt x="265" y="310"/>
                  </a:lnTo>
                  <a:lnTo>
                    <a:pt x="267" y="312"/>
                  </a:lnTo>
                  <a:lnTo>
                    <a:pt x="268" y="313"/>
                  </a:lnTo>
                  <a:lnTo>
                    <a:pt x="269" y="315"/>
                  </a:lnTo>
                  <a:lnTo>
                    <a:pt x="271" y="317"/>
                  </a:lnTo>
                  <a:lnTo>
                    <a:pt x="272" y="318"/>
                  </a:lnTo>
                  <a:lnTo>
                    <a:pt x="273" y="320"/>
                  </a:lnTo>
                  <a:lnTo>
                    <a:pt x="275" y="321"/>
                  </a:lnTo>
                  <a:lnTo>
                    <a:pt x="276" y="323"/>
                  </a:lnTo>
                  <a:lnTo>
                    <a:pt x="277" y="324"/>
                  </a:lnTo>
                  <a:lnTo>
                    <a:pt x="279" y="326"/>
                  </a:lnTo>
                  <a:lnTo>
                    <a:pt x="280" y="327"/>
                  </a:lnTo>
                  <a:lnTo>
                    <a:pt x="281" y="329"/>
                  </a:lnTo>
                  <a:lnTo>
                    <a:pt x="283" y="331"/>
                  </a:lnTo>
                  <a:lnTo>
                    <a:pt x="284" y="332"/>
                  </a:lnTo>
                  <a:lnTo>
                    <a:pt x="285" y="334"/>
                  </a:lnTo>
                  <a:lnTo>
                    <a:pt x="287" y="335"/>
                  </a:lnTo>
                  <a:lnTo>
                    <a:pt x="288" y="337"/>
                  </a:lnTo>
                  <a:lnTo>
                    <a:pt x="289" y="338"/>
                  </a:lnTo>
                  <a:lnTo>
                    <a:pt x="291" y="340"/>
                  </a:lnTo>
                  <a:lnTo>
                    <a:pt x="292" y="341"/>
                  </a:lnTo>
                  <a:lnTo>
                    <a:pt x="293" y="343"/>
                  </a:lnTo>
                  <a:lnTo>
                    <a:pt x="294" y="344"/>
                  </a:lnTo>
                </a:path>
              </a:pathLst>
            </a:custGeom>
            <a:noFill/>
            <a:ln w="285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29790" name="Freeform 94"/>
          <p:cNvSpPr>
            <a:spLocks/>
          </p:cNvSpPr>
          <p:nvPr/>
        </p:nvSpPr>
        <p:spPr bwMode="auto">
          <a:xfrm>
            <a:off x="639658" y="1612872"/>
            <a:ext cx="1295975" cy="2466082"/>
          </a:xfrm>
          <a:custGeom>
            <a:avLst/>
            <a:gdLst/>
            <a:ahLst/>
            <a:cxnLst>
              <a:cxn ang="0">
                <a:pos x="2" y="371"/>
              </a:cxn>
              <a:cxn ang="0">
                <a:pos x="6" y="370"/>
              </a:cxn>
              <a:cxn ang="0">
                <a:pos x="10" y="370"/>
              </a:cxn>
              <a:cxn ang="0">
                <a:pos x="14" y="369"/>
              </a:cxn>
              <a:cxn ang="0">
                <a:pos x="18" y="368"/>
              </a:cxn>
              <a:cxn ang="0">
                <a:pos x="22" y="368"/>
              </a:cxn>
              <a:cxn ang="0">
                <a:pos x="26" y="367"/>
              </a:cxn>
              <a:cxn ang="0">
                <a:pos x="30" y="366"/>
              </a:cxn>
              <a:cxn ang="0">
                <a:pos x="34" y="366"/>
              </a:cxn>
              <a:cxn ang="0">
                <a:pos x="38" y="365"/>
              </a:cxn>
              <a:cxn ang="0">
                <a:pos x="42" y="364"/>
              </a:cxn>
              <a:cxn ang="0">
                <a:pos x="46" y="363"/>
              </a:cxn>
              <a:cxn ang="0">
                <a:pos x="50" y="362"/>
              </a:cxn>
              <a:cxn ang="0">
                <a:pos x="54" y="361"/>
              </a:cxn>
              <a:cxn ang="0">
                <a:pos x="58" y="360"/>
              </a:cxn>
              <a:cxn ang="0">
                <a:pos x="62" y="359"/>
              </a:cxn>
              <a:cxn ang="0">
                <a:pos x="66" y="357"/>
              </a:cxn>
              <a:cxn ang="0">
                <a:pos x="70" y="356"/>
              </a:cxn>
              <a:cxn ang="0">
                <a:pos x="74" y="354"/>
              </a:cxn>
              <a:cxn ang="0">
                <a:pos x="78" y="353"/>
              </a:cxn>
              <a:cxn ang="0">
                <a:pos x="82" y="351"/>
              </a:cxn>
              <a:cxn ang="0">
                <a:pos x="86" y="349"/>
              </a:cxn>
              <a:cxn ang="0">
                <a:pos x="90" y="347"/>
              </a:cxn>
              <a:cxn ang="0">
                <a:pos x="94" y="345"/>
              </a:cxn>
              <a:cxn ang="0">
                <a:pos x="98" y="342"/>
              </a:cxn>
              <a:cxn ang="0">
                <a:pos x="102" y="340"/>
              </a:cxn>
              <a:cxn ang="0">
                <a:pos x="106" y="336"/>
              </a:cxn>
              <a:cxn ang="0">
                <a:pos x="110" y="333"/>
              </a:cxn>
              <a:cxn ang="0">
                <a:pos x="114" y="329"/>
              </a:cxn>
              <a:cxn ang="0">
                <a:pos x="118" y="325"/>
              </a:cxn>
              <a:cxn ang="0">
                <a:pos x="122" y="319"/>
              </a:cxn>
              <a:cxn ang="0">
                <a:pos x="126" y="314"/>
              </a:cxn>
              <a:cxn ang="0">
                <a:pos x="130" y="307"/>
              </a:cxn>
              <a:cxn ang="0">
                <a:pos x="134" y="298"/>
              </a:cxn>
              <a:cxn ang="0">
                <a:pos x="138" y="288"/>
              </a:cxn>
              <a:cxn ang="0">
                <a:pos x="142" y="276"/>
              </a:cxn>
              <a:cxn ang="0">
                <a:pos x="146" y="260"/>
              </a:cxn>
              <a:cxn ang="0">
                <a:pos x="150" y="240"/>
              </a:cxn>
              <a:cxn ang="0">
                <a:pos x="153" y="220"/>
              </a:cxn>
              <a:cxn ang="0">
                <a:pos x="155" y="204"/>
              </a:cxn>
              <a:cxn ang="0">
                <a:pos x="157" y="184"/>
              </a:cxn>
              <a:cxn ang="0">
                <a:pos x="159" y="160"/>
              </a:cxn>
              <a:cxn ang="0">
                <a:pos x="160" y="145"/>
              </a:cxn>
              <a:cxn ang="0">
                <a:pos x="161" y="129"/>
              </a:cxn>
              <a:cxn ang="0">
                <a:pos x="162" y="110"/>
              </a:cxn>
              <a:cxn ang="0">
                <a:pos x="163" y="89"/>
              </a:cxn>
              <a:cxn ang="0">
                <a:pos x="164" y="64"/>
              </a:cxn>
              <a:cxn ang="0">
                <a:pos x="165" y="43"/>
              </a:cxn>
              <a:cxn ang="0">
                <a:pos x="165" y="27"/>
              </a:cxn>
              <a:cxn ang="0">
                <a:pos x="166" y="9"/>
              </a:cxn>
            </a:cxnLst>
            <a:rect l="0" t="0" r="r" b="b"/>
            <a:pathLst>
              <a:path w="166" h="371">
                <a:moveTo>
                  <a:pt x="0" y="371"/>
                </a:moveTo>
                <a:lnTo>
                  <a:pt x="2" y="371"/>
                </a:lnTo>
                <a:lnTo>
                  <a:pt x="4" y="371"/>
                </a:lnTo>
                <a:lnTo>
                  <a:pt x="6" y="370"/>
                </a:lnTo>
                <a:lnTo>
                  <a:pt x="8" y="370"/>
                </a:lnTo>
                <a:lnTo>
                  <a:pt x="10" y="370"/>
                </a:lnTo>
                <a:lnTo>
                  <a:pt x="12" y="369"/>
                </a:lnTo>
                <a:lnTo>
                  <a:pt x="14" y="369"/>
                </a:lnTo>
                <a:lnTo>
                  <a:pt x="16" y="369"/>
                </a:lnTo>
                <a:lnTo>
                  <a:pt x="18" y="368"/>
                </a:lnTo>
                <a:lnTo>
                  <a:pt x="20" y="368"/>
                </a:lnTo>
                <a:lnTo>
                  <a:pt x="22" y="368"/>
                </a:lnTo>
                <a:lnTo>
                  <a:pt x="24" y="367"/>
                </a:lnTo>
                <a:lnTo>
                  <a:pt x="26" y="367"/>
                </a:lnTo>
                <a:lnTo>
                  <a:pt x="28" y="367"/>
                </a:lnTo>
                <a:lnTo>
                  <a:pt x="30" y="366"/>
                </a:lnTo>
                <a:lnTo>
                  <a:pt x="32" y="366"/>
                </a:lnTo>
                <a:lnTo>
                  <a:pt x="34" y="366"/>
                </a:lnTo>
                <a:lnTo>
                  <a:pt x="36" y="365"/>
                </a:lnTo>
                <a:lnTo>
                  <a:pt x="38" y="365"/>
                </a:lnTo>
                <a:lnTo>
                  <a:pt x="40" y="364"/>
                </a:lnTo>
                <a:lnTo>
                  <a:pt x="42" y="364"/>
                </a:lnTo>
                <a:lnTo>
                  <a:pt x="44" y="363"/>
                </a:lnTo>
                <a:lnTo>
                  <a:pt x="46" y="363"/>
                </a:lnTo>
                <a:lnTo>
                  <a:pt x="48" y="362"/>
                </a:lnTo>
                <a:lnTo>
                  <a:pt x="50" y="362"/>
                </a:lnTo>
                <a:lnTo>
                  <a:pt x="52" y="361"/>
                </a:lnTo>
                <a:lnTo>
                  <a:pt x="54" y="361"/>
                </a:lnTo>
                <a:lnTo>
                  <a:pt x="56" y="360"/>
                </a:lnTo>
                <a:lnTo>
                  <a:pt x="58" y="360"/>
                </a:lnTo>
                <a:lnTo>
                  <a:pt x="60" y="359"/>
                </a:lnTo>
                <a:lnTo>
                  <a:pt x="62" y="359"/>
                </a:lnTo>
                <a:lnTo>
                  <a:pt x="64" y="358"/>
                </a:lnTo>
                <a:lnTo>
                  <a:pt x="66" y="357"/>
                </a:lnTo>
                <a:lnTo>
                  <a:pt x="68" y="357"/>
                </a:lnTo>
                <a:lnTo>
                  <a:pt x="70" y="356"/>
                </a:lnTo>
                <a:lnTo>
                  <a:pt x="72" y="355"/>
                </a:lnTo>
                <a:lnTo>
                  <a:pt x="74" y="354"/>
                </a:lnTo>
                <a:lnTo>
                  <a:pt x="76" y="354"/>
                </a:lnTo>
                <a:lnTo>
                  <a:pt x="78" y="353"/>
                </a:lnTo>
                <a:lnTo>
                  <a:pt x="80" y="352"/>
                </a:lnTo>
                <a:lnTo>
                  <a:pt x="82" y="351"/>
                </a:lnTo>
                <a:lnTo>
                  <a:pt x="84" y="350"/>
                </a:lnTo>
                <a:lnTo>
                  <a:pt x="86" y="349"/>
                </a:lnTo>
                <a:lnTo>
                  <a:pt x="88" y="348"/>
                </a:lnTo>
                <a:lnTo>
                  <a:pt x="90" y="347"/>
                </a:lnTo>
                <a:lnTo>
                  <a:pt x="92" y="346"/>
                </a:lnTo>
                <a:lnTo>
                  <a:pt x="94" y="345"/>
                </a:lnTo>
                <a:lnTo>
                  <a:pt x="96" y="344"/>
                </a:lnTo>
                <a:lnTo>
                  <a:pt x="98" y="342"/>
                </a:lnTo>
                <a:lnTo>
                  <a:pt x="100" y="341"/>
                </a:lnTo>
                <a:lnTo>
                  <a:pt x="102" y="340"/>
                </a:lnTo>
                <a:lnTo>
                  <a:pt x="104" y="338"/>
                </a:lnTo>
                <a:lnTo>
                  <a:pt x="106" y="336"/>
                </a:lnTo>
                <a:lnTo>
                  <a:pt x="108" y="335"/>
                </a:lnTo>
                <a:lnTo>
                  <a:pt x="110" y="333"/>
                </a:lnTo>
                <a:lnTo>
                  <a:pt x="112" y="331"/>
                </a:lnTo>
                <a:lnTo>
                  <a:pt x="114" y="329"/>
                </a:lnTo>
                <a:lnTo>
                  <a:pt x="116" y="327"/>
                </a:lnTo>
                <a:lnTo>
                  <a:pt x="118" y="325"/>
                </a:lnTo>
                <a:lnTo>
                  <a:pt x="120" y="322"/>
                </a:lnTo>
                <a:lnTo>
                  <a:pt x="122" y="319"/>
                </a:lnTo>
                <a:lnTo>
                  <a:pt x="124" y="317"/>
                </a:lnTo>
                <a:lnTo>
                  <a:pt x="126" y="314"/>
                </a:lnTo>
                <a:lnTo>
                  <a:pt x="128" y="310"/>
                </a:lnTo>
                <a:lnTo>
                  <a:pt x="130" y="307"/>
                </a:lnTo>
                <a:lnTo>
                  <a:pt x="132" y="303"/>
                </a:lnTo>
                <a:lnTo>
                  <a:pt x="134" y="298"/>
                </a:lnTo>
                <a:lnTo>
                  <a:pt x="136" y="294"/>
                </a:lnTo>
                <a:lnTo>
                  <a:pt x="138" y="288"/>
                </a:lnTo>
                <a:lnTo>
                  <a:pt x="140" y="283"/>
                </a:lnTo>
                <a:lnTo>
                  <a:pt x="142" y="276"/>
                </a:lnTo>
                <a:lnTo>
                  <a:pt x="144" y="269"/>
                </a:lnTo>
                <a:lnTo>
                  <a:pt x="146" y="260"/>
                </a:lnTo>
                <a:lnTo>
                  <a:pt x="148" y="251"/>
                </a:lnTo>
                <a:lnTo>
                  <a:pt x="150" y="240"/>
                </a:lnTo>
                <a:lnTo>
                  <a:pt x="152" y="227"/>
                </a:lnTo>
                <a:lnTo>
                  <a:pt x="153" y="220"/>
                </a:lnTo>
                <a:lnTo>
                  <a:pt x="154" y="212"/>
                </a:lnTo>
                <a:lnTo>
                  <a:pt x="155" y="204"/>
                </a:lnTo>
                <a:lnTo>
                  <a:pt x="156" y="194"/>
                </a:lnTo>
                <a:lnTo>
                  <a:pt x="157" y="184"/>
                </a:lnTo>
                <a:lnTo>
                  <a:pt x="158" y="173"/>
                </a:lnTo>
                <a:lnTo>
                  <a:pt x="159" y="160"/>
                </a:lnTo>
                <a:lnTo>
                  <a:pt x="160" y="153"/>
                </a:lnTo>
                <a:lnTo>
                  <a:pt x="160" y="145"/>
                </a:lnTo>
                <a:lnTo>
                  <a:pt x="161" y="137"/>
                </a:lnTo>
                <a:lnTo>
                  <a:pt x="161" y="129"/>
                </a:lnTo>
                <a:lnTo>
                  <a:pt x="162" y="120"/>
                </a:lnTo>
                <a:lnTo>
                  <a:pt x="162" y="110"/>
                </a:lnTo>
                <a:lnTo>
                  <a:pt x="163" y="100"/>
                </a:lnTo>
                <a:lnTo>
                  <a:pt x="163" y="89"/>
                </a:lnTo>
                <a:lnTo>
                  <a:pt x="164" y="77"/>
                </a:lnTo>
                <a:lnTo>
                  <a:pt x="164" y="64"/>
                </a:lnTo>
                <a:lnTo>
                  <a:pt x="165" y="50"/>
                </a:lnTo>
                <a:lnTo>
                  <a:pt x="165" y="43"/>
                </a:lnTo>
                <a:lnTo>
                  <a:pt x="165" y="35"/>
                </a:lnTo>
                <a:lnTo>
                  <a:pt x="165" y="27"/>
                </a:lnTo>
                <a:lnTo>
                  <a:pt x="166" y="18"/>
                </a:lnTo>
                <a:lnTo>
                  <a:pt x="166" y="9"/>
                </a:lnTo>
                <a:lnTo>
                  <a:pt x="166" y="0"/>
                </a:lnTo>
              </a:path>
            </a:pathLst>
          </a:cu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9792" name="Freeform 96"/>
          <p:cNvSpPr>
            <a:spLocks/>
          </p:cNvSpPr>
          <p:nvPr/>
        </p:nvSpPr>
        <p:spPr bwMode="auto">
          <a:xfrm>
            <a:off x="2106565" y="4458112"/>
            <a:ext cx="836013" cy="2062061"/>
          </a:xfrm>
          <a:custGeom>
            <a:avLst/>
            <a:gdLst/>
            <a:ahLst/>
            <a:cxnLst>
              <a:cxn ang="0">
                <a:pos x="0" y="300"/>
              </a:cxn>
              <a:cxn ang="0">
                <a:pos x="1" y="283"/>
              </a:cxn>
              <a:cxn ang="0">
                <a:pos x="2" y="267"/>
              </a:cxn>
              <a:cxn ang="0">
                <a:pos x="2" y="253"/>
              </a:cxn>
              <a:cxn ang="0">
                <a:pos x="3" y="240"/>
              </a:cxn>
              <a:cxn ang="0">
                <a:pos x="4" y="228"/>
              </a:cxn>
              <a:cxn ang="0">
                <a:pos x="4" y="217"/>
              </a:cxn>
              <a:cxn ang="0">
                <a:pos x="5" y="207"/>
              </a:cxn>
              <a:cxn ang="0">
                <a:pos x="6" y="198"/>
              </a:cxn>
              <a:cxn ang="0">
                <a:pos x="6" y="189"/>
              </a:cxn>
              <a:cxn ang="0">
                <a:pos x="7" y="181"/>
              </a:cxn>
              <a:cxn ang="0">
                <a:pos x="8" y="174"/>
              </a:cxn>
              <a:cxn ang="0">
                <a:pos x="8" y="167"/>
              </a:cxn>
              <a:cxn ang="0">
                <a:pos x="9" y="161"/>
              </a:cxn>
              <a:cxn ang="0">
                <a:pos x="10" y="155"/>
              </a:cxn>
              <a:cxn ang="0">
                <a:pos x="10" y="149"/>
              </a:cxn>
              <a:cxn ang="0">
                <a:pos x="11" y="144"/>
              </a:cxn>
              <a:cxn ang="0">
                <a:pos x="12" y="139"/>
              </a:cxn>
              <a:cxn ang="0">
                <a:pos x="12" y="134"/>
              </a:cxn>
              <a:cxn ang="0">
                <a:pos x="13" y="129"/>
              </a:cxn>
              <a:cxn ang="0">
                <a:pos x="14" y="125"/>
              </a:cxn>
              <a:cxn ang="0">
                <a:pos x="14" y="121"/>
              </a:cxn>
              <a:cxn ang="0">
                <a:pos x="15" y="115"/>
              </a:cxn>
              <a:cxn ang="0">
                <a:pos x="16" y="110"/>
              </a:cxn>
              <a:cxn ang="0">
                <a:pos x="17" y="105"/>
              </a:cxn>
              <a:cxn ang="0">
                <a:pos x="18" y="100"/>
              </a:cxn>
              <a:cxn ang="0">
                <a:pos x="19" y="96"/>
              </a:cxn>
              <a:cxn ang="0">
                <a:pos x="20" y="92"/>
              </a:cxn>
              <a:cxn ang="0">
                <a:pos x="22" y="86"/>
              </a:cxn>
              <a:cxn ang="0">
                <a:pos x="23" y="81"/>
              </a:cxn>
              <a:cxn ang="0">
                <a:pos x="25" y="76"/>
              </a:cxn>
              <a:cxn ang="0">
                <a:pos x="26" y="72"/>
              </a:cxn>
              <a:cxn ang="0">
                <a:pos x="28" y="68"/>
              </a:cxn>
              <a:cxn ang="0">
                <a:pos x="30" y="63"/>
              </a:cxn>
              <a:cxn ang="0">
                <a:pos x="32" y="58"/>
              </a:cxn>
              <a:cxn ang="0">
                <a:pos x="34" y="54"/>
              </a:cxn>
              <a:cxn ang="0">
                <a:pos x="36" y="50"/>
              </a:cxn>
              <a:cxn ang="0">
                <a:pos x="39" y="46"/>
              </a:cxn>
              <a:cxn ang="0">
                <a:pos x="41" y="43"/>
              </a:cxn>
              <a:cxn ang="0">
                <a:pos x="44" y="38"/>
              </a:cxn>
              <a:cxn ang="0">
                <a:pos x="48" y="34"/>
              </a:cxn>
              <a:cxn ang="0">
                <a:pos x="51" y="30"/>
              </a:cxn>
              <a:cxn ang="0">
                <a:pos x="54" y="27"/>
              </a:cxn>
              <a:cxn ang="0">
                <a:pos x="58" y="24"/>
              </a:cxn>
              <a:cxn ang="0">
                <a:pos x="61" y="21"/>
              </a:cxn>
              <a:cxn ang="0">
                <a:pos x="65" y="19"/>
              </a:cxn>
              <a:cxn ang="0">
                <a:pos x="68" y="17"/>
              </a:cxn>
              <a:cxn ang="0">
                <a:pos x="73" y="14"/>
              </a:cxn>
              <a:cxn ang="0">
                <a:pos x="78" y="11"/>
              </a:cxn>
              <a:cxn ang="0">
                <a:pos x="83" y="9"/>
              </a:cxn>
              <a:cxn ang="0">
                <a:pos x="88" y="6"/>
              </a:cxn>
              <a:cxn ang="0">
                <a:pos x="93" y="4"/>
              </a:cxn>
              <a:cxn ang="0">
                <a:pos x="98" y="3"/>
              </a:cxn>
              <a:cxn ang="0">
                <a:pos x="103" y="1"/>
              </a:cxn>
              <a:cxn ang="0">
                <a:pos x="107" y="0"/>
              </a:cxn>
            </a:cxnLst>
            <a:rect l="0" t="0" r="r" b="b"/>
            <a:pathLst>
              <a:path w="107" h="310">
                <a:moveTo>
                  <a:pt x="0" y="310"/>
                </a:moveTo>
                <a:lnTo>
                  <a:pt x="0" y="300"/>
                </a:lnTo>
                <a:lnTo>
                  <a:pt x="1" y="291"/>
                </a:lnTo>
                <a:lnTo>
                  <a:pt x="1" y="283"/>
                </a:lnTo>
                <a:lnTo>
                  <a:pt x="1" y="275"/>
                </a:lnTo>
                <a:lnTo>
                  <a:pt x="2" y="267"/>
                </a:lnTo>
                <a:lnTo>
                  <a:pt x="2" y="260"/>
                </a:lnTo>
                <a:lnTo>
                  <a:pt x="2" y="253"/>
                </a:lnTo>
                <a:lnTo>
                  <a:pt x="3" y="246"/>
                </a:lnTo>
                <a:lnTo>
                  <a:pt x="3" y="240"/>
                </a:lnTo>
                <a:lnTo>
                  <a:pt x="3" y="234"/>
                </a:lnTo>
                <a:lnTo>
                  <a:pt x="4" y="228"/>
                </a:lnTo>
                <a:lnTo>
                  <a:pt x="4" y="223"/>
                </a:lnTo>
                <a:lnTo>
                  <a:pt x="4" y="217"/>
                </a:lnTo>
                <a:lnTo>
                  <a:pt x="5" y="212"/>
                </a:lnTo>
                <a:lnTo>
                  <a:pt x="5" y="207"/>
                </a:lnTo>
                <a:lnTo>
                  <a:pt x="5" y="203"/>
                </a:lnTo>
                <a:lnTo>
                  <a:pt x="6" y="198"/>
                </a:lnTo>
                <a:lnTo>
                  <a:pt x="6" y="194"/>
                </a:lnTo>
                <a:lnTo>
                  <a:pt x="6" y="189"/>
                </a:lnTo>
                <a:lnTo>
                  <a:pt x="7" y="185"/>
                </a:lnTo>
                <a:lnTo>
                  <a:pt x="7" y="181"/>
                </a:lnTo>
                <a:lnTo>
                  <a:pt x="7" y="178"/>
                </a:lnTo>
                <a:lnTo>
                  <a:pt x="8" y="174"/>
                </a:lnTo>
                <a:lnTo>
                  <a:pt x="8" y="171"/>
                </a:lnTo>
                <a:lnTo>
                  <a:pt x="8" y="167"/>
                </a:lnTo>
                <a:lnTo>
                  <a:pt x="9" y="164"/>
                </a:lnTo>
                <a:lnTo>
                  <a:pt x="9" y="161"/>
                </a:lnTo>
                <a:lnTo>
                  <a:pt x="9" y="158"/>
                </a:lnTo>
                <a:lnTo>
                  <a:pt x="10" y="155"/>
                </a:lnTo>
                <a:lnTo>
                  <a:pt x="10" y="152"/>
                </a:lnTo>
                <a:lnTo>
                  <a:pt x="10" y="149"/>
                </a:lnTo>
                <a:lnTo>
                  <a:pt x="11" y="146"/>
                </a:lnTo>
                <a:lnTo>
                  <a:pt x="11" y="144"/>
                </a:lnTo>
                <a:lnTo>
                  <a:pt x="11" y="141"/>
                </a:lnTo>
                <a:lnTo>
                  <a:pt x="12" y="139"/>
                </a:lnTo>
                <a:lnTo>
                  <a:pt x="12" y="136"/>
                </a:lnTo>
                <a:lnTo>
                  <a:pt x="12" y="134"/>
                </a:lnTo>
                <a:lnTo>
                  <a:pt x="13" y="131"/>
                </a:lnTo>
                <a:lnTo>
                  <a:pt x="13" y="129"/>
                </a:lnTo>
                <a:lnTo>
                  <a:pt x="13" y="127"/>
                </a:lnTo>
                <a:lnTo>
                  <a:pt x="14" y="125"/>
                </a:lnTo>
                <a:lnTo>
                  <a:pt x="14" y="123"/>
                </a:lnTo>
                <a:lnTo>
                  <a:pt x="14" y="121"/>
                </a:lnTo>
                <a:lnTo>
                  <a:pt x="15" y="118"/>
                </a:lnTo>
                <a:lnTo>
                  <a:pt x="15" y="115"/>
                </a:lnTo>
                <a:lnTo>
                  <a:pt x="16" y="112"/>
                </a:lnTo>
                <a:lnTo>
                  <a:pt x="16" y="110"/>
                </a:lnTo>
                <a:lnTo>
                  <a:pt x="17" y="107"/>
                </a:lnTo>
                <a:lnTo>
                  <a:pt x="17" y="105"/>
                </a:lnTo>
                <a:lnTo>
                  <a:pt x="18" y="103"/>
                </a:lnTo>
                <a:lnTo>
                  <a:pt x="18" y="100"/>
                </a:lnTo>
                <a:lnTo>
                  <a:pt x="19" y="98"/>
                </a:lnTo>
                <a:lnTo>
                  <a:pt x="19" y="96"/>
                </a:lnTo>
                <a:lnTo>
                  <a:pt x="20" y="94"/>
                </a:lnTo>
                <a:lnTo>
                  <a:pt x="20" y="92"/>
                </a:lnTo>
                <a:lnTo>
                  <a:pt x="21" y="89"/>
                </a:lnTo>
                <a:lnTo>
                  <a:pt x="22" y="86"/>
                </a:lnTo>
                <a:lnTo>
                  <a:pt x="23" y="84"/>
                </a:lnTo>
                <a:lnTo>
                  <a:pt x="23" y="81"/>
                </a:lnTo>
                <a:lnTo>
                  <a:pt x="24" y="79"/>
                </a:lnTo>
                <a:lnTo>
                  <a:pt x="25" y="76"/>
                </a:lnTo>
                <a:lnTo>
                  <a:pt x="26" y="74"/>
                </a:lnTo>
                <a:lnTo>
                  <a:pt x="26" y="72"/>
                </a:lnTo>
                <a:lnTo>
                  <a:pt x="27" y="70"/>
                </a:lnTo>
                <a:lnTo>
                  <a:pt x="28" y="68"/>
                </a:lnTo>
                <a:lnTo>
                  <a:pt x="29" y="66"/>
                </a:lnTo>
                <a:lnTo>
                  <a:pt x="30" y="63"/>
                </a:lnTo>
                <a:lnTo>
                  <a:pt x="31" y="61"/>
                </a:lnTo>
                <a:lnTo>
                  <a:pt x="32" y="58"/>
                </a:lnTo>
                <a:lnTo>
                  <a:pt x="33" y="56"/>
                </a:lnTo>
                <a:lnTo>
                  <a:pt x="34" y="54"/>
                </a:lnTo>
                <a:lnTo>
                  <a:pt x="35" y="52"/>
                </a:lnTo>
                <a:lnTo>
                  <a:pt x="36" y="50"/>
                </a:lnTo>
                <a:lnTo>
                  <a:pt x="38" y="48"/>
                </a:lnTo>
                <a:lnTo>
                  <a:pt x="39" y="46"/>
                </a:lnTo>
                <a:lnTo>
                  <a:pt x="40" y="44"/>
                </a:lnTo>
                <a:lnTo>
                  <a:pt x="41" y="43"/>
                </a:lnTo>
                <a:lnTo>
                  <a:pt x="43" y="40"/>
                </a:lnTo>
                <a:lnTo>
                  <a:pt x="44" y="38"/>
                </a:lnTo>
                <a:lnTo>
                  <a:pt x="46" y="36"/>
                </a:lnTo>
                <a:lnTo>
                  <a:pt x="48" y="34"/>
                </a:lnTo>
                <a:lnTo>
                  <a:pt x="49" y="32"/>
                </a:lnTo>
                <a:lnTo>
                  <a:pt x="51" y="30"/>
                </a:lnTo>
                <a:lnTo>
                  <a:pt x="53" y="29"/>
                </a:lnTo>
                <a:lnTo>
                  <a:pt x="54" y="27"/>
                </a:lnTo>
                <a:lnTo>
                  <a:pt x="56" y="25"/>
                </a:lnTo>
                <a:lnTo>
                  <a:pt x="58" y="24"/>
                </a:lnTo>
                <a:lnTo>
                  <a:pt x="60" y="23"/>
                </a:lnTo>
                <a:lnTo>
                  <a:pt x="61" y="21"/>
                </a:lnTo>
                <a:lnTo>
                  <a:pt x="63" y="20"/>
                </a:lnTo>
                <a:lnTo>
                  <a:pt x="65" y="19"/>
                </a:lnTo>
                <a:lnTo>
                  <a:pt x="66" y="18"/>
                </a:lnTo>
                <a:lnTo>
                  <a:pt x="68" y="17"/>
                </a:lnTo>
                <a:lnTo>
                  <a:pt x="70" y="15"/>
                </a:lnTo>
                <a:lnTo>
                  <a:pt x="73" y="14"/>
                </a:lnTo>
                <a:lnTo>
                  <a:pt x="76" y="12"/>
                </a:lnTo>
                <a:lnTo>
                  <a:pt x="78" y="11"/>
                </a:lnTo>
                <a:lnTo>
                  <a:pt x="81" y="10"/>
                </a:lnTo>
                <a:lnTo>
                  <a:pt x="83" y="9"/>
                </a:lnTo>
                <a:lnTo>
                  <a:pt x="86" y="7"/>
                </a:lnTo>
                <a:lnTo>
                  <a:pt x="88" y="6"/>
                </a:lnTo>
                <a:lnTo>
                  <a:pt x="91" y="5"/>
                </a:lnTo>
                <a:lnTo>
                  <a:pt x="93" y="4"/>
                </a:lnTo>
                <a:lnTo>
                  <a:pt x="96" y="4"/>
                </a:lnTo>
                <a:lnTo>
                  <a:pt x="98" y="3"/>
                </a:lnTo>
                <a:lnTo>
                  <a:pt x="101" y="2"/>
                </a:lnTo>
                <a:lnTo>
                  <a:pt x="103" y="1"/>
                </a:lnTo>
                <a:lnTo>
                  <a:pt x="106" y="0"/>
                </a:lnTo>
                <a:lnTo>
                  <a:pt x="107" y="0"/>
                </a:lnTo>
              </a:path>
            </a:pathLst>
          </a:cu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9793" name="Freeform 97"/>
          <p:cNvSpPr>
            <a:spLocks/>
          </p:cNvSpPr>
          <p:nvPr/>
        </p:nvSpPr>
        <p:spPr bwMode="auto">
          <a:xfrm>
            <a:off x="2013330" y="1633073"/>
            <a:ext cx="1554" cy="5067355"/>
          </a:xfrm>
          <a:custGeom>
            <a:avLst/>
            <a:gdLst/>
            <a:ahLst/>
            <a:cxnLst>
              <a:cxn ang="0">
                <a:pos x="0" y="754"/>
              </a:cxn>
              <a:cxn ang="0">
                <a:pos x="0" y="744"/>
              </a:cxn>
              <a:cxn ang="0">
                <a:pos x="0" y="734"/>
              </a:cxn>
              <a:cxn ang="0">
                <a:pos x="0" y="724"/>
              </a:cxn>
              <a:cxn ang="0">
                <a:pos x="0" y="714"/>
              </a:cxn>
              <a:cxn ang="0">
                <a:pos x="0" y="704"/>
              </a:cxn>
              <a:cxn ang="0">
                <a:pos x="0" y="694"/>
              </a:cxn>
              <a:cxn ang="0">
                <a:pos x="0" y="684"/>
              </a:cxn>
              <a:cxn ang="0">
                <a:pos x="0" y="674"/>
              </a:cxn>
              <a:cxn ang="0">
                <a:pos x="0" y="662"/>
              </a:cxn>
              <a:cxn ang="0">
                <a:pos x="0" y="647"/>
              </a:cxn>
              <a:cxn ang="0">
                <a:pos x="0" y="632"/>
              </a:cxn>
              <a:cxn ang="0">
                <a:pos x="0" y="617"/>
              </a:cxn>
              <a:cxn ang="0">
                <a:pos x="0" y="602"/>
              </a:cxn>
              <a:cxn ang="0">
                <a:pos x="0" y="587"/>
              </a:cxn>
              <a:cxn ang="0">
                <a:pos x="0" y="572"/>
              </a:cxn>
              <a:cxn ang="0">
                <a:pos x="0" y="557"/>
              </a:cxn>
              <a:cxn ang="0">
                <a:pos x="0" y="542"/>
              </a:cxn>
              <a:cxn ang="0">
                <a:pos x="0" y="527"/>
              </a:cxn>
              <a:cxn ang="0">
                <a:pos x="0" y="512"/>
              </a:cxn>
              <a:cxn ang="0">
                <a:pos x="0" y="497"/>
              </a:cxn>
              <a:cxn ang="0">
                <a:pos x="0" y="482"/>
              </a:cxn>
              <a:cxn ang="0">
                <a:pos x="0" y="467"/>
              </a:cxn>
              <a:cxn ang="0">
                <a:pos x="0" y="452"/>
              </a:cxn>
              <a:cxn ang="0">
                <a:pos x="0" y="437"/>
              </a:cxn>
              <a:cxn ang="0">
                <a:pos x="0" y="422"/>
              </a:cxn>
              <a:cxn ang="0">
                <a:pos x="0" y="407"/>
              </a:cxn>
              <a:cxn ang="0">
                <a:pos x="0" y="392"/>
              </a:cxn>
              <a:cxn ang="0">
                <a:pos x="0" y="377"/>
              </a:cxn>
              <a:cxn ang="0">
                <a:pos x="0" y="362"/>
              </a:cxn>
              <a:cxn ang="0">
                <a:pos x="0" y="347"/>
              </a:cxn>
              <a:cxn ang="0">
                <a:pos x="0" y="332"/>
              </a:cxn>
              <a:cxn ang="0">
                <a:pos x="0" y="317"/>
              </a:cxn>
              <a:cxn ang="0">
                <a:pos x="0" y="302"/>
              </a:cxn>
              <a:cxn ang="0">
                <a:pos x="0" y="287"/>
              </a:cxn>
              <a:cxn ang="0">
                <a:pos x="0" y="272"/>
              </a:cxn>
              <a:cxn ang="0">
                <a:pos x="0" y="257"/>
              </a:cxn>
              <a:cxn ang="0">
                <a:pos x="0" y="242"/>
              </a:cxn>
              <a:cxn ang="0">
                <a:pos x="0" y="227"/>
              </a:cxn>
              <a:cxn ang="0">
                <a:pos x="0" y="212"/>
              </a:cxn>
              <a:cxn ang="0">
                <a:pos x="0" y="197"/>
              </a:cxn>
              <a:cxn ang="0">
                <a:pos x="0" y="182"/>
              </a:cxn>
              <a:cxn ang="0">
                <a:pos x="0" y="167"/>
              </a:cxn>
              <a:cxn ang="0">
                <a:pos x="0" y="152"/>
              </a:cxn>
              <a:cxn ang="0">
                <a:pos x="0" y="137"/>
              </a:cxn>
              <a:cxn ang="0">
                <a:pos x="0" y="122"/>
              </a:cxn>
              <a:cxn ang="0">
                <a:pos x="0" y="107"/>
              </a:cxn>
              <a:cxn ang="0">
                <a:pos x="0" y="92"/>
              </a:cxn>
              <a:cxn ang="0">
                <a:pos x="0" y="77"/>
              </a:cxn>
              <a:cxn ang="0">
                <a:pos x="0" y="62"/>
              </a:cxn>
              <a:cxn ang="0">
                <a:pos x="0" y="47"/>
              </a:cxn>
              <a:cxn ang="0">
                <a:pos x="0" y="32"/>
              </a:cxn>
              <a:cxn ang="0">
                <a:pos x="0" y="17"/>
              </a:cxn>
              <a:cxn ang="0">
                <a:pos x="0" y="2"/>
              </a:cxn>
            </a:cxnLst>
            <a:rect l="0" t="0" r="r" b="b"/>
            <a:pathLst>
              <a:path h="762">
                <a:moveTo>
                  <a:pt x="0" y="762"/>
                </a:moveTo>
                <a:lnTo>
                  <a:pt x="0" y="760"/>
                </a:lnTo>
                <a:lnTo>
                  <a:pt x="0" y="758"/>
                </a:lnTo>
                <a:lnTo>
                  <a:pt x="0" y="756"/>
                </a:lnTo>
                <a:lnTo>
                  <a:pt x="0" y="754"/>
                </a:lnTo>
                <a:lnTo>
                  <a:pt x="0" y="752"/>
                </a:lnTo>
                <a:lnTo>
                  <a:pt x="0" y="750"/>
                </a:lnTo>
                <a:lnTo>
                  <a:pt x="0" y="748"/>
                </a:lnTo>
                <a:lnTo>
                  <a:pt x="0" y="746"/>
                </a:lnTo>
                <a:lnTo>
                  <a:pt x="0" y="744"/>
                </a:lnTo>
                <a:lnTo>
                  <a:pt x="0" y="742"/>
                </a:lnTo>
                <a:lnTo>
                  <a:pt x="0" y="740"/>
                </a:lnTo>
                <a:lnTo>
                  <a:pt x="0" y="738"/>
                </a:lnTo>
                <a:lnTo>
                  <a:pt x="0" y="736"/>
                </a:lnTo>
                <a:lnTo>
                  <a:pt x="0" y="734"/>
                </a:lnTo>
                <a:lnTo>
                  <a:pt x="0" y="732"/>
                </a:lnTo>
                <a:lnTo>
                  <a:pt x="0" y="730"/>
                </a:lnTo>
                <a:lnTo>
                  <a:pt x="0" y="728"/>
                </a:lnTo>
                <a:lnTo>
                  <a:pt x="0" y="726"/>
                </a:lnTo>
                <a:lnTo>
                  <a:pt x="0" y="724"/>
                </a:lnTo>
                <a:lnTo>
                  <a:pt x="0" y="722"/>
                </a:lnTo>
                <a:lnTo>
                  <a:pt x="0" y="720"/>
                </a:lnTo>
                <a:lnTo>
                  <a:pt x="0" y="718"/>
                </a:lnTo>
                <a:lnTo>
                  <a:pt x="0" y="716"/>
                </a:lnTo>
                <a:lnTo>
                  <a:pt x="0" y="714"/>
                </a:lnTo>
                <a:lnTo>
                  <a:pt x="0" y="712"/>
                </a:lnTo>
                <a:lnTo>
                  <a:pt x="0" y="710"/>
                </a:lnTo>
                <a:lnTo>
                  <a:pt x="0" y="708"/>
                </a:lnTo>
                <a:lnTo>
                  <a:pt x="0" y="706"/>
                </a:lnTo>
                <a:lnTo>
                  <a:pt x="0" y="704"/>
                </a:lnTo>
                <a:lnTo>
                  <a:pt x="0" y="702"/>
                </a:lnTo>
                <a:lnTo>
                  <a:pt x="0" y="700"/>
                </a:lnTo>
                <a:lnTo>
                  <a:pt x="0" y="698"/>
                </a:lnTo>
                <a:lnTo>
                  <a:pt x="0" y="696"/>
                </a:lnTo>
                <a:lnTo>
                  <a:pt x="0" y="694"/>
                </a:lnTo>
                <a:lnTo>
                  <a:pt x="0" y="692"/>
                </a:lnTo>
                <a:lnTo>
                  <a:pt x="0" y="690"/>
                </a:lnTo>
                <a:lnTo>
                  <a:pt x="0" y="688"/>
                </a:lnTo>
                <a:lnTo>
                  <a:pt x="0" y="686"/>
                </a:lnTo>
                <a:lnTo>
                  <a:pt x="0" y="684"/>
                </a:lnTo>
                <a:lnTo>
                  <a:pt x="0" y="682"/>
                </a:lnTo>
                <a:lnTo>
                  <a:pt x="0" y="680"/>
                </a:lnTo>
                <a:lnTo>
                  <a:pt x="0" y="678"/>
                </a:lnTo>
                <a:lnTo>
                  <a:pt x="0" y="676"/>
                </a:lnTo>
                <a:lnTo>
                  <a:pt x="0" y="674"/>
                </a:lnTo>
                <a:lnTo>
                  <a:pt x="0" y="672"/>
                </a:lnTo>
                <a:lnTo>
                  <a:pt x="0" y="670"/>
                </a:lnTo>
                <a:lnTo>
                  <a:pt x="0" y="668"/>
                </a:lnTo>
                <a:lnTo>
                  <a:pt x="0" y="665"/>
                </a:lnTo>
                <a:lnTo>
                  <a:pt x="0" y="662"/>
                </a:lnTo>
                <a:lnTo>
                  <a:pt x="0" y="659"/>
                </a:lnTo>
                <a:lnTo>
                  <a:pt x="0" y="656"/>
                </a:lnTo>
                <a:lnTo>
                  <a:pt x="0" y="653"/>
                </a:lnTo>
                <a:lnTo>
                  <a:pt x="0" y="650"/>
                </a:lnTo>
                <a:lnTo>
                  <a:pt x="0" y="647"/>
                </a:lnTo>
                <a:lnTo>
                  <a:pt x="0" y="644"/>
                </a:lnTo>
                <a:lnTo>
                  <a:pt x="0" y="641"/>
                </a:lnTo>
                <a:lnTo>
                  <a:pt x="0" y="638"/>
                </a:lnTo>
                <a:lnTo>
                  <a:pt x="0" y="635"/>
                </a:lnTo>
                <a:lnTo>
                  <a:pt x="0" y="632"/>
                </a:lnTo>
                <a:lnTo>
                  <a:pt x="0" y="629"/>
                </a:lnTo>
                <a:lnTo>
                  <a:pt x="0" y="626"/>
                </a:lnTo>
                <a:lnTo>
                  <a:pt x="0" y="623"/>
                </a:lnTo>
                <a:lnTo>
                  <a:pt x="0" y="620"/>
                </a:lnTo>
                <a:lnTo>
                  <a:pt x="0" y="617"/>
                </a:lnTo>
                <a:lnTo>
                  <a:pt x="0" y="614"/>
                </a:lnTo>
                <a:lnTo>
                  <a:pt x="0" y="611"/>
                </a:lnTo>
                <a:lnTo>
                  <a:pt x="0" y="608"/>
                </a:lnTo>
                <a:lnTo>
                  <a:pt x="0" y="605"/>
                </a:lnTo>
                <a:lnTo>
                  <a:pt x="0" y="602"/>
                </a:lnTo>
                <a:lnTo>
                  <a:pt x="0" y="599"/>
                </a:lnTo>
                <a:lnTo>
                  <a:pt x="0" y="596"/>
                </a:lnTo>
                <a:lnTo>
                  <a:pt x="0" y="593"/>
                </a:lnTo>
                <a:lnTo>
                  <a:pt x="0" y="590"/>
                </a:lnTo>
                <a:lnTo>
                  <a:pt x="0" y="587"/>
                </a:lnTo>
                <a:lnTo>
                  <a:pt x="0" y="584"/>
                </a:lnTo>
                <a:lnTo>
                  <a:pt x="0" y="581"/>
                </a:lnTo>
                <a:lnTo>
                  <a:pt x="0" y="578"/>
                </a:lnTo>
                <a:lnTo>
                  <a:pt x="0" y="575"/>
                </a:lnTo>
                <a:lnTo>
                  <a:pt x="0" y="572"/>
                </a:lnTo>
                <a:lnTo>
                  <a:pt x="0" y="569"/>
                </a:lnTo>
                <a:lnTo>
                  <a:pt x="0" y="566"/>
                </a:lnTo>
                <a:lnTo>
                  <a:pt x="0" y="563"/>
                </a:lnTo>
                <a:lnTo>
                  <a:pt x="0" y="560"/>
                </a:lnTo>
                <a:lnTo>
                  <a:pt x="0" y="557"/>
                </a:lnTo>
                <a:lnTo>
                  <a:pt x="0" y="554"/>
                </a:lnTo>
                <a:lnTo>
                  <a:pt x="0" y="551"/>
                </a:lnTo>
                <a:lnTo>
                  <a:pt x="0" y="548"/>
                </a:lnTo>
                <a:lnTo>
                  <a:pt x="0" y="545"/>
                </a:lnTo>
                <a:lnTo>
                  <a:pt x="0" y="542"/>
                </a:lnTo>
                <a:lnTo>
                  <a:pt x="0" y="539"/>
                </a:lnTo>
                <a:lnTo>
                  <a:pt x="0" y="536"/>
                </a:lnTo>
                <a:lnTo>
                  <a:pt x="0" y="533"/>
                </a:lnTo>
                <a:lnTo>
                  <a:pt x="0" y="530"/>
                </a:lnTo>
                <a:lnTo>
                  <a:pt x="0" y="527"/>
                </a:lnTo>
                <a:lnTo>
                  <a:pt x="0" y="524"/>
                </a:lnTo>
                <a:lnTo>
                  <a:pt x="0" y="521"/>
                </a:lnTo>
                <a:lnTo>
                  <a:pt x="0" y="518"/>
                </a:lnTo>
                <a:lnTo>
                  <a:pt x="0" y="515"/>
                </a:lnTo>
                <a:lnTo>
                  <a:pt x="0" y="512"/>
                </a:lnTo>
                <a:lnTo>
                  <a:pt x="0" y="509"/>
                </a:lnTo>
                <a:lnTo>
                  <a:pt x="0" y="506"/>
                </a:lnTo>
                <a:lnTo>
                  <a:pt x="0" y="503"/>
                </a:lnTo>
                <a:lnTo>
                  <a:pt x="0" y="500"/>
                </a:lnTo>
                <a:lnTo>
                  <a:pt x="0" y="497"/>
                </a:lnTo>
                <a:lnTo>
                  <a:pt x="0" y="494"/>
                </a:lnTo>
                <a:lnTo>
                  <a:pt x="0" y="491"/>
                </a:lnTo>
                <a:lnTo>
                  <a:pt x="0" y="488"/>
                </a:lnTo>
                <a:lnTo>
                  <a:pt x="0" y="485"/>
                </a:lnTo>
                <a:lnTo>
                  <a:pt x="0" y="482"/>
                </a:lnTo>
                <a:lnTo>
                  <a:pt x="0" y="479"/>
                </a:lnTo>
                <a:lnTo>
                  <a:pt x="0" y="476"/>
                </a:lnTo>
                <a:lnTo>
                  <a:pt x="0" y="473"/>
                </a:lnTo>
                <a:lnTo>
                  <a:pt x="0" y="470"/>
                </a:lnTo>
                <a:lnTo>
                  <a:pt x="0" y="467"/>
                </a:lnTo>
                <a:lnTo>
                  <a:pt x="0" y="464"/>
                </a:lnTo>
                <a:lnTo>
                  <a:pt x="0" y="461"/>
                </a:lnTo>
                <a:lnTo>
                  <a:pt x="0" y="458"/>
                </a:lnTo>
                <a:lnTo>
                  <a:pt x="0" y="455"/>
                </a:lnTo>
                <a:lnTo>
                  <a:pt x="0" y="452"/>
                </a:lnTo>
                <a:lnTo>
                  <a:pt x="0" y="449"/>
                </a:lnTo>
                <a:lnTo>
                  <a:pt x="0" y="446"/>
                </a:lnTo>
                <a:lnTo>
                  <a:pt x="0" y="443"/>
                </a:lnTo>
                <a:lnTo>
                  <a:pt x="0" y="440"/>
                </a:lnTo>
                <a:lnTo>
                  <a:pt x="0" y="437"/>
                </a:lnTo>
                <a:lnTo>
                  <a:pt x="0" y="434"/>
                </a:lnTo>
                <a:lnTo>
                  <a:pt x="0" y="431"/>
                </a:lnTo>
                <a:lnTo>
                  <a:pt x="0" y="428"/>
                </a:lnTo>
                <a:lnTo>
                  <a:pt x="0" y="425"/>
                </a:lnTo>
                <a:lnTo>
                  <a:pt x="0" y="422"/>
                </a:lnTo>
                <a:lnTo>
                  <a:pt x="0" y="419"/>
                </a:lnTo>
                <a:lnTo>
                  <a:pt x="0" y="416"/>
                </a:lnTo>
                <a:lnTo>
                  <a:pt x="0" y="413"/>
                </a:lnTo>
                <a:lnTo>
                  <a:pt x="0" y="410"/>
                </a:lnTo>
                <a:lnTo>
                  <a:pt x="0" y="407"/>
                </a:lnTo>
                <a:lnTo>
                  <a:pt x="0" y="404"/>
                </a:lnTo>
                <a:lnTo>
                  <a:pt x="0" y="401"/>
                </a:lnTo>
                <a:lnTo>
                  <a:pt x="0" y="398"/>
                </a:lnTo>
                <a:lnTo>
                  <a:pt x="0" y="395"/>
                </a:lnTo>
                <a:lnTo>
                  <a:pt x="0" y="392"/>
                </a:lnTo>
                <a:lnTo>
                  <a:pt x="0" y="389"/>
                </a:lnTo>
                <a:lnTo>
                  <a:pt x="0" y="386"/>
                </a:lnTo>
                <a:lnTo>
                  <a:pt x="0" y="383"/>
                </a:lnTo>
                <a:lnTo>
                  <a:pt x="0" y="380"/>
                </a:lnTo>
                <a:lnTo>
                  <a:pt x="0" y="377"/>
                </a:lnTo>
                <a:lnTo>
                  <a:pt x="0" y="374"/>
                </a:lnTo>
                <a:lnTo>
                  <a:pt x="0" y="371"/>
                </a:lnTo>
                <a:lnTo>
                  <a:pt x="0" y="368"/>
                </a:lnTo>
                <a:lnTo>
                  <a:pt x="0" y="365"/>
                </a:lnTo>
                <a:lnTo>
                  <a:pt x="0" y="362"/>
                </a:lnTo>
                <a:lnTo>
                  <a:pt x="0" y="359"/>
                </a:lnTo>
                <a:lnTo>
                  <a:pt x="0" y="356"/>
                </a:lnTo>
                <a:lnTo>
                  <a:pt x="0" y="353"/>
                </a:lnTo>
                <a:lnTo>
                  <a:pt x="0" y="350"/>
                </a:lnTo>
                <a:lnTo>
                  <a:pt x="0" y="347"/>
                </a:lnTo>
                <a:lnTo>
                  <a:pt x="0" y="344"/>
                </a:lnTo>
                <a:lnTo>
                  <a:pt x="0" y="341"/>
                </a:lnTo>
                <a:lnTo>
                  <a:pt x="0" y="338"/>
                </a:lnTo>
                <a:lnTo>
                  <a:pt x="0" y="335"/>
                </a:lnTo>
                <a:lnTo>
                  <a:pt x="0" y="332"/>
                </a:lnTo>
                <a:lnTo>
                  <a:pt x="0" y="329"/>
                </a:lnTo>
                <a:lnTo>
                  <a:pt x="0" y="326"/>
                </a:lnTo>
                <a:lnTo>
                  <a:pt x="0" y="323"/>
                </a:lnTo>
                <a:lnTo>
                  <a:pt x="0" y="320"/>
                </a:lnTo>
                <a:lnTo>
                  <a:pt x="0" y="317"/>
                </a:lnTo>
                <a:lnTo>
                  <a:pt x="0" y="314"/>
                </a:lnTo>
                <a:lnTo>
                  <a:pt x="0" y="311"/>
                </a:lnTo>
                <a:lnTo>
                  <a:pt x="0" y="308"/>
                </a:lnTo>
                <a:lnTo>
                  <a:pt x="0" y="305"/>
                </a:lnTo>
                <a:lnTo>
                  <a:pt x="0" y="302"/>
                </a:lnTo>
                <a:lnTo>
                  <a:pt x="0" y="299"/>
                </a:lnTo>
                <a:lnTo>
                  <a:pt x="0" y="296"/>
                </a:lnTo>
                <a:lnTo>
                  <a:pt x="0" y="293"/>
                </a:lnTo>
                <a:lnTo>
                  <a:pt x="0" y="290"/>
                </a:lnTo>
                <a:lnTo>
                  <a:pt x="0" y="287"/>
                </a:lnTo>
                <a:lnTo>
                  <a:pt x="0" y="284"/>
                </a:lnTo>
                <a:lnTo>
                  <a:pt x="0" y="281"/>
                </a:lnTo>
                <a:lnTo>
                  <a:pt x="0" y="278"/>
                </a:lnTo>
                <a:lnTo>
                  <a:pt x="0" y="275"/>
                </a:lnTo>
                <a:lnTo>
                  <a:pt x="0" y="272"/>
                </a:lnTo>
                <a:lnTo>
                  <a:pt x="0" y="269"/>
                </a:lnTo>
                <a:lnTo>
                  <a:pt x="0" y="266"/>
                </a:lnTo>
                <a:lnTo>
                  <a:pt x="0" y="263"/>
                </a:lnTo>
                <a:lnTo>
                  <a:pt x="0" y="260"/>
                </a:lnTo>
                <a:lnTo>
                  <a:pt x="0" y="257"/>
                </a:lnTo>
                <a:lnTo>
                  <a:pt x="0" y="254"/>
                </a:lnTo>
                <a:lnTo>
                  <a:pt x="0" y="251"/>
                </a:lnTo>
                <a:lnTo>
                  <a:pt x="0" y="248"/>
                </a:lnTo>
                <a:lnTo>
                  <a:pt x="0" y="245"/>
                </a:lnTo>
                <a:lnTo>
                  <a:pt x="0" y="242"/>
                </a:lnTo>
                <a:lnTo>
                  <a:pt x="0" y="239"/>
                </a:lnTo>
                <a:lnTo>
                  <a:pt x="0" y="236"/>
                </a:lnTo>
                <a:lnTo>
                  <a:pt x="0" y="233"/>
                </a:lnTo>
                <a:lnTo>
                  <a:pt x="0" y="230"/>
                </a:lnTo>
                <a:lnTo>
                  <a:pt x="0" y="227"/>
                </a:lnTo>
                <a:lnTo>
                  <a:pt x="0" y="224"/>
                </a:lnTo>
                <a:lnTo>
                  <a:pt x="0" y="221"/>
                </a:lnTo>
                <a:lnTo>
                  <a:pt x="0" y="218"/>
                </a:lnTo>
                <a:lnTo>
                  <a:pt x="0" y="215"/>
                </a:lnTo>
                <a:lnTo>
                  <a:pt x="0" y="212"/>
                </a:lnTo>
                <a:lnTo>
                  <a:pt x="0" y="209"/>
                </a:lnTo>
                <a:lnTo>
                  <a:pt x="0" y="206"/>
                </a:lnTo>
                <a:lnTo>
                  <a:pt x="0" y="203"/>
                </a:lnTo>
                <a:lnTo>
                  <a:pt x="0" y="200"/>
                </a:lnTo>
                <a:lnTo>
                  <a:pt x="0" y="197"/>
                </a:lnTo>
                <a:lnTo>
                  <a:pt x="0" y="194"/>
                </a:lnTo>
                <a:lnTo>
                  <a:pt x="0" y="191"/>
                </a:lnTo>
                <a:lnTo>
                  <a:pt x="0" y="188"/>
                </a:lnTo>
                <a:lnTo>
                  <a:pt x="0" y="185"/>
                </a:lnTo>
                <a:lnTo>
                  <a:pt x="0" y="182"/>
                </a:lnTo>
                <a:lnTo>
                  <a:pt x="0" y="179"/>
                </a:lnTo>
                <a:lnTo>
                  <a:pt x="0" y="176"/>
                </a:lnTo>
                <a:lnTo>
                  <a:pt x="0" y="173"/>
                </a:lnTo>
                <a:lnTo>
                  <a:pt x="0" y="170"/>
                </a:lnTo>
                <a:lnTo>
                  <a:pt x="0" y="167"/>
                </a:lnTo>
                <a:lnTo>
                  <a:pt x="0" y="164"/>
                </a:lnTo>
                <a:lnTo>
                  <a:pt x="0" y="161"/>
                </a:lnTo>
                <a:lnTo>
                  <a:pt x="0" y="158"/>
                </a:lnTo>
                <a:lnTo>
                  <a:pt x="0" y="155"/>
                </a:lnTo>
                <a:lnTo>
                  <a:pt x="0" y="152"/>
                </a:lnTo>
                <a:lnTo>
                  <a:pt x="0" y="149"/>
                </a:lnTo>
                <a:lnTo>
                  <a:pt x="0" y="146"/>
                </a:lnTo>
                <a:lnTo>
                  <a:pt x="0" y="143"/>
                </a:lnTo>
                <a:lnTo>
                  <a:pt x="0" y="140"/>
                </a:lnTo>
                <a:lnTo>
                  <a:pt x="0" y="137"/>
                </a:lnTo>
                <a:lnTo>
                  <a:pt x="0" y="134"/>
                </a:lnTo>
                <a:lnTo>
                  <a:pt x="0" y="131"/>
                </a:lnTo>
                <a:lnTo>
                  <a:pt x="0" y="128"/>
                </a:lnTo>
                <a:lnTo>
                  <a:pt x="0" y="125"/>
                </a:lnTo>
                <a:lnTo>
                  <a:pt x="0" y="122"/>
                </a:lnTo>
                <a:lnTo>
                  <a:pt x="0" y="119"/>
                </a:lnTo>
                <a:lnTo>
                  <a:pt x="0" y="116"/>
                </a:lnTo>
                <a:lnTo>
                  <a:pt x="0" y="113"/>
                </a:lnTo>
                <a:lnTo>
                  <a:pt x="0" y="110"/>
                </a:lnTo>
                <a:lnTo>
                  <a:pt x="0" y="107"/>
                </a:lnTo>
                <a:lnTo>
                  <a:pt x="0" y="104"/>
                </a:lnTo>
                <a:lnTo>
                  <a:pt x="0" y="101"/>
                </a:lnTo>
                <a:lnTo>
                  <a:pt x="0" y="98"/>
                </a:lnTo>
                <a:lnTo>
                  <a:pt x="0" y="95"/>
                </a:lnTo>
                <a:lnTo>
                  <a:pt x="0" y="92"/>
                </a:lnTo>
                <a:lnTo>
                  <a:pt x="0" y="89"/>
                </a:lnTo>
                <a:lnTo>
                  <a:pt x="0" y="86"/>
                </a:lnTo>
                <a:lnTo>
                  <a:pt x="0" y="83"/>
                </a:lnTo>
                <a:lnTo>
                  <a:pt x="0" y="80"/>
                </a:lnTo>
                <a:lnTo>
                  <a:pt x="0" y="77"/>
                </a:lnTo>
                <a:lnTo>
                  <a:pt x="0" y="74"/>
                </a:lnTo>
                <a:lnTo>
                  <a:pt x="0" y="71"/>
                </a:lnTo>
                <a:lnTo>
                  <a:pt x="0" y="68"/>
                </a:lnTo>
                <a:lnTo>
                  <a:pt x="0" y="65"/>
                </a:lnTo>
                <a:lnTo>
                  <a:pt x="0" y="62"/>
                </a:lnTo>
                <a:lnTo>
                  <a:pt x="0" y="59"/>
                </a:lnTo>
                <a:lnTo>
                  <a:pt x="0" y="56"/>
                </a:lnTo>
                <a:lnTo>
                  <a:pt x="0" y="53"/>
                </a:lnTo>
                <a:lnTo>
                  <a:pt x="0" y="50"/>
                </a:lnTo>
                <a:lnTo>
                  <a:pt x="0" y="47"/>
                </a:lnTo>
                <a:lnTo>
                  <a:pt x="0" y="44"/>
                </a:lnTo>
                <a:lnTo>
                  <a:pt x="0" y="41"/>
                </a:lnTo>
                <a:lnTo>
                  <a:pt x="0" y="38"/>
                </a:lnTo>
                <a:lnTo>
                  <a:pt x="0" y="35"/>
                </a:lnTo>
                <a:lnTo>
                  <a:pt x="0" y="32"/>
                </a:lnTo>
                <a:lnTo>
                  <a:pt x="0" y="29"/>
                </a:lnTo>
                <a:lnTo>
                  <a:pt x="0" y="26"/>
                </a:lnTo>
                <a:lnTo>
                  <a:pt x="0" y="23"/>
                </a:lnTo>
                <a:lnTo>
                  <a:pt x="0" y="20"/>
                </a:lnTo>
                <a:lnTo>
                  <a:pt x="0" y="17"/>
                </a:lnTo>
                <a:lnTo>
                  <a:pt x="0" y="14"/>
                </a:lnTo>
                <a:lnTo>
                  <a:pt x="0" y="11"/>
                </a:lnTo>
                <a:lnTo>
                  <a:pt x="0" y="8"/>
                </a:lnTo>
                <a:lnTo>
                  <a:pt x="0" y="5"/>
                </a:ln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accent2">
                <a:lumMod val="75000"/>
              </a:schemeClr>
            </a:solidFill>
            <a:prstDash val="lg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9794" name="Freeform 98"/>
          <p:cNvSpPr>
            <a:spLocks/>
          </p:cNvSpPr>
          <p:nvPr/>
        </p:nvSpPr>
        <p:spPr bwMode="auto">
          <a:xfrm>
            <a:off x="2934808" y="4458112"/>
            <a:ext cx="2747343" cy="1554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10" y="0"/>
              </a:cxn>
              <a:cxn ang="0">
                <a:pos x="16" y="0"/>
              </a:cxn>
              <a:cxn ang="0">
                <a:pos x="22" y="0"/>
              </a:cxn>
              <a:cxn ang="0">
                <a:pos x="28" y="0"/>
              </a:cxn>
              <a:cxn ang="0">
                <a:pos x="34" y="0"/>
              </a:cxn>
              <a:cxn ang="0">
                <a:pos x="40" y="0"/>
              </a:cxn>
              <a:cxn ang="0">
                <a:pos x="46" y="0"/>
              </a:cxn>
              <a:cxn ang="0">
                <a:pos x="52" y="0"/>
              </a:cxn>
              <a:cxn ang="0">
                <a:pos x="58" y="0"/>
              </a:cxn>
              <a:cxn ang="0">
                <a:pos x="64" y="0"/>
              </a:cxn>
              <a:cxn ang="0">
                <a:pos x="70" y="0"/>
              </a:cxn>
              <a:cxn ang="0">
                <a:pos x="76" y="0"/>
              </a:cxn>
              <a:cxn ang="0">
                <a:pos x="82" y="0"/>
              </a:cxn>
              <a:cxn ang="0">
                <a:pos x="88" y="0"/>
              </a:cxn>
              <a:cxn ang="0">
                <a:pos x="94" y="0"/>
              </a:cxn>
              <a:cxn ang="0">
                <a:pos x="100" y="0"/>
              </a:cxn>
              <a:cxn ang="0">
                <a:pos x="106" y="0"/>
              </a:cxn>
              <a:cxn ang="0">
                <a:pos x="112" y="0"/>
              </a:cxn>
              <a:cxn ang="0">
                <a:pos x="118" y="0"/>
              </a:cxn>
              <a:cxn ang="0">
                <a:pos x="124" y="0"/>
              </a:cxn>
              <a:cxn ang="0">
                <a:pos x="130" y="0"/>
              </a:cxn>
              <a:cxn ang="0">
                <a:pos x="136" y="0"/>
              </a:cxn>
              <a:cxn ang="0">
                <a:pos x="142" y="0"/>
              </a:cxn>
              <a:cxn ang="0">
                <a:pos x="149" y="0"/>
              </a:cxn>
              <a:cxn ang="0">
                <a:pos x="158" y="0"/>
              </a:cxn>
              <a:cxn ang="0">
                <a:pos x="167" y="0"/>
              </a:cxn>
              <a:cxn ang="0">
                <a:pos x="176" y="0"/>
              </a:cxn>
              <a:cxn ang="0">
                <a:pos x="185" y="0"/>
              </a:cxn>
              <a:cxn ang="0">
                <a:pos x="194" y="0"/>
              </a:cxn>
              <a:cxn ang="0">
                <a:pos x="203" y="0"/>
              </a:cxn>
              <a:cxn ang="0">
                <a:pos x="212" y="0"/>
              </a:cxn>
              <a:cxn ang="0">
                <a:pos x="221" y="0"/>
              </a:cxn>
              <a:cxn ang="0">
                <a:pos x="230" y="0"/>
              </a:cxn>
              <a:cxn ang="0">
                <a:pos x="239" y="0"/>
              </a:cxn>
              <a:cxn ang="0">
                <a:pos x="248" y="0"/>
              </a:cxn>
              <a:cxn ang="0">
                <a:pos x="257" y="0"/>
              </a:cxn>
              <a:cxn ang="0">
                <a:pos x="266" y="0"/>
              </a:cxn>
              <a:cxn ang="0">
                <a:pos x="275" y="0"/>
              </a:cxn>
              <a:cxn ang="0">
                <a:pos x="284" y="0"/>
              </a:cxn>
              <a:cxn ang="0">
                <a:pos x="293" y="0"/>
              </a:cxn>
              <a:cxn ang="0">
                <a:pos x="302" y="0"/>
              </a:cxn>
              <a:cxn ang="0">
                <a:pos x="311" y="0"/>
              </a:cxn>
              <a:cxn ang="0">
                <a:pos x="320" y="0"/>
              </a:cxn>
              <a:cxn ang="0">
                <a:pos x="329" y="0"/>
              </a:cxn>
              <a:cxn ang="0">
                <a:pos x="338" y="0"/>
              </a:cxn>
              <a:cxn ang="0">
                <a:pos x="347" y="0"/>
              </a:cxn>
              <a:cxn ang="0">
                <a:pos x="352" y="0"/>
              </a:cxn>
            </a:cxnLst>
            <a:rect l="0" t="0" r="r" b="b"/>
            <a:pathLst>
              <a:path w="352">
                <a:moveTo>
                  <a:pt x="0" y="0"/>
                </a:moveTo>
                <a:lnTo>
                  <a:pt x="2" y="0"/>
                </a:lnTo>
                <a:lnTo>
                  <a:pt x="4" y="0"/>
                </a:lnTo>
                <a:lnTo>
                  <a:pt x="6" y="0"/>
                </a:lnTo>
                <a:lnTo>
                  <a:pt x="8" y="0"/>
                </a:lnTo>
                <a:lnTo>
                  <a:pt x="10" y="0"/>
                </a:lnTo>
                <a:lnTo>
                  <a:pt x="12" y="0"/>
                </a:lnTo>
                <a:lnTo>
                  <a:pt x="14" y="0"/>
                </a:lnTo>
                <a:lnTo>
                  <a:pt x="16" y="0"/>
                </a:lnTo>
                <a:lnTo>
                  <a:pt x="18" y="0"/>
                </a:lnTo>
                <a:lnTo>
                  <a:pt x="20" y="0"/>
                </a:lnTo>
                <a:lnTo>
                  <a:pt x="22" y="0"/>
                </a:lnTo>
                <a:lnTo>
                  <a:pt x="24" y="0"/>
                </a:lnTo>
                <a:lnTo>
                  <a:pt x="26" y="0"/>
                </a:lnTo>
                <a:lnTo>
                  <a:pt x="28" y="0"/>
                </a:lnTo>
                <a:lnTo>
                  <a:pt x="30" y="0"/>
                </a:lnTo>
                <a:lnTo>
                  <a:pt x="32" y="0"/>
                </a:lnTo>
                <a:lnTo>
                  <a:pt x="34" y="0"/>
                </a:lnTo>
                <a:lnTo>
                  <a:pt x="36" y="0"/>
                </a:lnTo>
                <a:lnTo>
                  <a:pt x="38" y="0"/>
                </a:lnTo>
                <a:lnTo>
                  <a:pt x="40" y="0"/>
                </a:lnTo>
                <a:lnTo>
                  <a:pt x="42" y="0"/>
                </a:lnTo>
                <a:lnTo>
                  <a:pt x="44" y="0"/>
                </a:lnTo>
                <a:lnTo>
                  <a:pt x="46" y="0"/>
                </a:lnTo>
                <a:lnTo>
                  <a:pt x="48" y="0"/>
                </a:lnTo>
                <a:lnTo>
                  <a:pt x="50" y="0"/>
                </a:lnTo>
                <a:lnTo>
                  <a:pt x="52" y="0"/>
                </a:lnTo>
                <a:lnTo>
                  <a:pt x="54" y="0"/>
                </a:lnTo>
                <a:lnTo>
                  <a:pt x="56" y="0"/>
                </a:lnTo>
                <a:lnTo>
                  <a:pt x="58" y="0"/>
                </a:lnTo>
                <a:lnTo>
                  <a:pt x="60" y="0"/>
                </a:lnTo>
                <a:lnTo>
                  <a:pt x="62" y="0"/>
                </a:lnTo>
                <a:lnTo>
                  <a:pt x="64" y="0"/>
                </a:lnTo>
                <a:lnTo>
                  <a:pt x="66" y="0"/>
                </a:lnTo>
                <a:lnTo>
                  <a:pt x="68" y="0"/>
                </a:lnTo>
                <a:lnTo>
                  <a:pt x="70" y="0"/>
                </a:lnTo>
                <a:lnTo>
                  <a:pt x="72" y="0"/>
                </a:lnTo>
                <a:lnTo>
                  <a:pt x="74" y="0"/>
                </a:lnTo>
                <a:lnTo>
                  <a:pt x="76" y="0"/>
                </a:lnTo>
                <a:lnTo>
                  <a:pt x="78" y="0"/>
                </a:lnTo>
                <a:lnTo>
                  <a:pt x="80" y="0"/>
                </a:lnTo>
                <a:lnTo>
                  <a:pt x="82" y="0"/>
                </a:lnTo>
                <a:lnTo>
                  <a:pt x="84" y="0"/>
                </a:lnTo>
                <a:lnTo>
                  <a:pt x="86" y="0"/>
                </a:lnTo>
                <a:lnTo>
                  <a:pt x="88" y="0"/>
                </a:lnTo>
                <a:lnTo>
                  <a:pt x="90" y="0"/>
                </a:lnTo>
                <a:lnTo>
                  <a:pt x="92" y="0"/>
                </a:lnTo>
                <a:lnTo>
                  <a:pt x="94" y="0"/>
                </a:lnTo>
                <a:lnTo>
                  <a:pt x="96" y="0"/>
                </a:lnTo>
                <a:lnTo>
                  <a:pt x="98" y="0"/>
                </a:lnTo>
                <a:lnTo>
                  <a:pt x="100" y="0"/>
                </a:lnTo>
                <a:lnTo>
                  <a:pt x="102" y="0"/>
                </a:lnTo>
                <a:lnTo>
                  <a:pt x="104" y="0"/>
                </a:lnTo>
                <a:lnTo>
                  <a:pt x="106" y="0"/>
                </a:lnTo>
                <a:lnTo>
                  <a:pt x="108" y="0"/>
                </a:lnTo>
                <a:lnTo>
                  <a:pt x="110" y="0"/>
                </a:lnTo>
                <a:lnTo>
                  <a:pt x="112" y="0"/>
                </a:lnTo>
                <a:lnTo>
                  <a:pt x="114" y="0"/>
                </a:lnTo>
                <a:lnTo>
                  <a:pt x="116" y="0"/>
                </a:lnTo>
                <a:lnTo>
                  <a:pt x="118" y="0"/>
                </a:lnTo>
                <a:lnTo>
                  <a:pt x="120" y="0"/>
                </a:lnTo>
                <a:lnTo>
                  <a:pt x="122" y="0"/>
                </a:lnTo>
                <a:lnTo>
                  <a:pt x="124" y="0"/>
                </a:lnTo>
                <a:lnTo>
                  <a:pt x="126" y="0"/>
                </a:lnTo>
                <a:lnTo>
                  <a:pt x="128" y="0"/>
                </a:lnTo>
                <a:lnTo>
                  <a:pt x="130" y="0"/>
                </a:lnTo>
                <a:lnTo>
                  <a:pt x="132" y="0"/>
                </a:lnTo>
                <a:lnTo>
                  <a:pt x="134" y="0"/>
                </a:lnTo>
                <a:lnTo>
                  <a:pt x="136" y="0"/>
                </a:lnTo>
                <a:lnTo>
                  <a:pt x="138" y="0"/>
                </a:lnTo>
                <a:lnTo>
                  <a:pt x="140" y="0"/>
                </a:lnTo>
                <a:lnTo>
                  <a:pt x="142" y="0"/>
                </a:lnTo>
                <a:lnTo>
                  <a:pt x="144" y="0"/>
                </a:lnTo>
                <a:lnTo>
                  <a:pt x="146" y="0"/>
                </a:lnTo>
                <a:lnTo>
                  <a:pt x="149" y="0"/>
                </a:lnTo>
                <a:lnTo>
                  <a:pt x="152" y="0"/>
                </a:lnTo>
                <a:lnTo>
                  <a:pt x="155" y="0"/>
                </a:lnTo>
                <a:lnTo>
                  <a:pt x="158" y="0"/>
                </a:lnTo>
                <a:lnTo>
                  <a:pt x="161" y="0"/>
                </a:lnTo>
                <a:lnTo>
                  <a:pt x="164" y="0"/>
                </a:lnTo>
                <a:lnTo>
                  <a:pt x="167" y="0"/>
                </a:lnTo>
                <a:lnTo>
                  <a:pt x="170" y="0"/>
                </a:lnTo>
                <a:lnTo>
                  <a:pt x="173" y="0"/>
                </a:lnTo>
                <a:lnTo>
                  <a:pt x="176" y="0"/>
                </a:lnTo>
                <a:lnTo>
                  <a:pt x="179" y="0"/>
                </a:lnTo>
                <a:lnTo>
                  <a:pt x="182" y="0"/>
                </a:lnTo>
                <a:lnTo>
                  <a:pt x="185" y="0"/>
                </a:lnTo>
                <a:lnTo>
                  <a:pt x="188" y="0"/>
                </a:lnTo>
                <a:lnTo>
                  <a:pt x="191" y="0"/>
                </a:lnTo>
                <a:lnTo>
                  <a:pt x="194" y="0"/>
                </a:lnTo>
                <a:lnTo>
                  <a:pt x="197" y="0"/>
                </a:lnTo>
                <a:lnTo>
                  <a:pt x="200" y="0"/>
                </a:lnTo>
                <a:lnTo>
                  <a:pt x="203" y="0"/>
                </a:lnTo>
                <a:lnTo>
                  <a:pt x="206" y="0"/>
                </a:lnTo>
                <a:lnTo>
                  <a:pt x="209" y="0"/>
                </a:lnTo>
                <a:lnTo>
                  <a:pt x="212" y="0"/>
                </a:lnTo>
                <a:lnTo>
                  <a:pt x="215" y="0"/>
                </a:lnTo>
                <a:lnTo>
                  <a:pt x="218" y="0"/>
                </a:lnTo>
                <a:lnTo>
                  <a:pt x="221" y="0"/>
                </a:lnTo>
                <a:lnTo>
                  <a:pt x="224" y="0"/>
                </a:lnTo>
                <a:lnTo>
                  <a:pt x="227" y="0"/>
                </a:lnTo>
                <a:lnTo>
                  <a:pt x="230" y="0"/>
                </a:lnTo>
                <a:lnTo>
                  <a:pt x="233" y="0"/>
                </a:lnTo>
                <a:lnTo>
                  <a:pt x="236" y="0"/>
                </a:lnTo>
                <a:lnTo>
                  <a:pt x="239" y="0"/>
                </a:lnTo>
                <a:lnTo>
                  <a:pt x="242" y="0"/>
                </a:lnTo>
                <a:lnTo>
                  <a:pt x="245" y="0"/>
                </a:lnTo>
                <a:lnTo>
                  <a:pt x="248" y="0"/>
                </a:lnTo>
                <a:lnTo>
                  <a:pt x="251" y="0"/>
                </a:lnTo>
                <a:lnTo>
                  <a:pt x="254" y="0"/>
                </a:lnTo>
                <a:lnTo>
                  <a:pt x="257" y="0"/>
                </a:lnTo>
                <a:lnTo>
                  <a:pt x="260" y="0"/>
                </a:lnTo>
                <a:lnTo>
                  <a:pt x="263" y="0"/>
                </a:lnTo>
                <a:lnTo>
                  <a:pt x="266" y="0"/>
                </a:lnTo>
                <a:lnTo>
                  <a:pt x="269" y="0"/>
                </a:lnTo>
                <a:lnTo>
                  <a:pt x="272" y="0"/>
                </a:lnTo>
                <a:lnTo>
                  <a:pt x="275" y="0"/>
                </a:lnTo>
                <a:lnTo>
                  <a:pt x="278" y="0"/>
                </a:lnTo>
                <a:lnTo>
                  <a:pt x="281" y="0"/>
                </a:lnTo>
                <a:lnTo>
                  <a:pt x="284" y="0"/>
                </a:lnTo>
                <a:lnTo>
                  <a:pt x="287" y="0"/>
                </a:lnTo>
                <a:lnTo>
                  <a:pt x="290" y="0"/>
                </a:lnTo>
                <a:lnTo>
                  <a:pt x="293" y="0"/>
                </a:lnTo>
                <a:lnTo>
                  <a:pt x="296" y="0"/>
                </a:lnTo>
                <a:lnTo>
                  <a:pt x="299" y="0"/>
                </a:lnTo>
                <a:lnTo>
                  <a:pt x="302" y="0"/>
                </a:lnTo>
                <a:lnTo>
                  <a:pt x="305" y="0"/>
                </a:lnTo>
                <a:lnTo>
                  <a:pt x="308" y="0"/>
                </a:lnTo>
                <a:lnTo>
                  <a:pt x="311" y="0"/>
                </a:lnTo>
                <a:lnTo>
                  <a:pt x="314" y="0"/>
                </a:lnTo>
                <a:lnTo>
                  <a:pt x="317" y="0"/>
                </a:lnTo>
                <a:lnTo>
                  <a:pt x="320" y="0"/>
                </a:lnTo>
                <a:lnTo>
                  <a:pt x="323" y="0"/>
                </a:lnTo>
                <a:lnTo>
                  <a:pt x="326" y="0"/>
                </a:lnTo>
                <a:lnTo>
                  <a:pt x="329" y="0"/>
                </a:lnTo>
                <a:lnTo>
                  <a:pt x="332" y="0"/>
                </a:lnTo>
                <a:lnTo>
                  <a:pt x="335" y="0"/>
                </a:lnTo>
                <a:lnTo>
                  <a:pt x="338" y="0"/>
                </a:lnTo>
                <a:lnTo>
                  <a:pt x="341" y="0"/>
                </a:lnTo>
                <a:lnTo>
                  <a:pt x="344" y="0"/>
                </a:lnTo>
                <a:lnTo>
                  <a:pt x="347" y="0"/>
                </a:lnTo>
                <a:lnTo>
                  <a:pt x="350" y="0"/>
                </a:lnTo>
                <a:lnTo>
                  <a:pt x="351" y="0"/>
                </a:lnTo>
                <a:lnTo>
                  <a:pt x="352" y="0"/>
                </a:lnTo>
              </a:path>
            </a:pathLst>
          </a:cu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9795" name="Freeform 99"/>
          <p:cNvSpPr>
            <a:spLocks/>
          </p:cNvSpPr>
          <p:nvPr/>
        </p:nvSpPr>
        <p:spPr bwMode="auto">
          <a:xfrm>
            <a:off x="5682151" y="4458112"/>
            <a:ext cx="836013" cy="2268733"/>
          </a:xfrm>
          <a:custGeom>
            <a:avLst/>
            <a:gdLst/>
            <a:ahLst/>
            <a:cxnLst>
              <a:cxn ang="0">
                <a:pos x="2" y="1"/>
              </a:cxn>
              <a:cxn ang="0">
                <a:pos x="6" y="2"/>
              </a:cxn>
              <a:cxn ang="0">
                <a:pos x="10" y="4"/>
              </a:cxn>
              <a:cxn ang="0">
                <a:pos x="14" y="5"/>
              </a:cxn>
              <a:cxn ang="0">
                <a:pos x="18" y="7"/>
              </a:cxn>
              <a:cxn ang="0">
                <a:pos x="22" y="8"/>
              </a:cxn>
              <a:cxn ang="0">
                <a:pos x="26" y="10"/>
              </a:cxn>
              <a:cxn ang="0">
                <a:pos x="30" y="12"/>
              </a:cxn>
              <a:cxn ang="0">
                <a:pos x="34" y="14"/>
              </a:cxn>
              <a:cxn ang="0">
                <a:pos x="38" y="17"/>
              </a:cxn>
              <a:cxn ang="0">
                <a:pos x="42" y="19"/>
              </a:cxn>
              <a:cxn ang="0">
                <a:pos x="46" y="22"/>
              </a:cxn>
              <a:cxn ang="0">
                <a:pos x="50" y="26"/>
              </a:cxn>
              <a:cxn ang="0">
                <a:pos x="54" y="30"/>
              </a:cxn>
              <a:cxn ang="0">
                <a:pos x="58" y="34"/>
              </a:cxn>
              <a:cxn ang="0">
                <a:pos x="62" y="39"/>
              </a:cxn>
              <a:cxn ang="0">
                <a:pos x="66" y="44"/>
              </a:cxn>
              <a:cxn ang="0">
                <a:pos x="70" y="51"/>
              </a:cxn>
              <a:cxn ang="0">
                <a:pos x="74" y="59"/>
              </a:cxn>
              <a:cxn ang="0">
                <a:pos x="78" y="68"/>
              </a:cxn>
              <a:cxn ang="0">
                <a:pos x="82" y="80"/>
              </a:cxn>
              <a:cxn ang="0">
                <a:pos x="86" y="94"/>
              </a:cxn>
              <a:cxn ang="0">
                <a:pos x="90" y="113"/>
              </a:cxn>
              <a:cxn ang="0">
                <a:pos x="94" y="138"/>
              </a:cxn>
              <a:cxn ang="0">
                <a:pos x="96" y="154"/>
              </a:cxn>
              <a:cxn ang="0">
                <a:pos x="98" y="173"/>
              </a:cxn>
              <a:cxn ang="0">
                <a:pos x="100" y="197"/>
              </a:cxn>
              <a:cxn ang="0">
                <a:pos x="102" y="219"/>
              </a:cxn>
              <a:cxn ang="0">
                <a:pos x="103" y="235"/>
              </a:cxn>
              <a:cxn ang="0">
                <a:pos x="104" y="255"/>
              </a:cxn>
              <a:cxn ang="0">
                <a:pos x="105" y="277"/>
              </a:cxn>
              <a:cxn ang="0">
                <a:pos x="106" y="303"/>
              </a:cxn>
              <a:cxn ang="0">
                <a:pos x="106" y="317"/>
              </a:cxn>
              <a:cxn ang="0">
                <a:pos x="107" y="333"/>
              </a:cxn>
            </a:cxnLst>
            <a:rect l="0" t="0" r="r" b="b"/>
            <a:pathLst>
              <a:path w="107" h="341">
                <a:moveTo>
                  <a:pt x="0" y="0"/>
                </a:moveTo>
                <a:lnTo>
                  <a:pt x="2" y="1"/>
                </a:lnTo>
                <a:lnTo>
                  <a:pt x="4" y="2"/>
                </a:lnTo>
                <a:lnTo>
                  <a:pt x="6" y="2"/>
                </a:lnTo>
                <a:lnTo>
                  <a:pt x="8" y="3"/>
                </a:lnTo>
                <a:lnTo>
                  <a:pt x="10" y="4"/>
                </a:lnTo>
                <a:lnTo>
                  <a:pt x="12" y="4"/>
                </a:lnTo>
                <a:lnTo>
                  <a:pt x="14" y="5"/>
                </a:lnTo>
                <a:lnTo>
                  <a:pt x="16" y="6"/>
                </a:lnTo>
                <a:lnTo>
                  <a:pt x="18" y="7"/>
                </a:lnTo>
                <a:lnTo>
                  <a:pt x="20" y="7"/>
                </a:lnTo>
                <a:lnTo>
                  <a:pt x="22" y="8"/>
                </a:lnTo>
                <a:lnTo>
                  <a:pt x="24" y="9"/>
                </a:lnTo>
                <a:lnTo>
                  <a:pt x="26" y="10"/>
                </a:lnTo>
                <a:lnTo>
                  <a:pt x="28" y="11"/>
                </a:lnTo>
                <a:lnTo>
                  <a:pt x="30" y="12"/>
                </a:lnTo>
                <a:lnTo>
                  <a:pt x="32" y="13"/>
                </a:lnTo>
                <a:lnTo>
                  <a:pt x="34" y="14"/>
                </a:lnTo>
                <a:lnTo>
                  <a:pt x="36" y="16"/>
                </a:lnTo>
                <a:lnTo>
                  <a:pt x="38" y="17"/>
                </a:lnTo>
                <a:lnTo>
                  <a:pt x="40" y="18"/>
                </a:lnTo>
                <a:lnTo>
                  <a:pt x="42" y="19"/>
                </a:lnTo>
                <a:lnTo>
                  <a:pt x="44" y="21"/>
                </a:lnTo>
                <a:lnTo>
                  <a:pt x="46" y="22"/>
                </a:lnTo>
                <a:lnTo>
                  <a:pt x="48" y="24"/>
                </a:lnTo>
                <a:lnTo>
                  <a:pt x="50" y="26"/>
                </a:lnTo>
                <a:lnTo>
                  <a:pt x="52" y="28"/>
                </a:lnTo>
                <a:lnTo>
                  <a:pt x="54" y="30"/>
                </a:lnTo>
                <a:lnTo>
                  <a:pt x="56" y="32"/>
                </a:lnTo>
                <a:lnTo>
                  <a:pt x="58" y="34"/>
                </a:lnTo>
                <a:lnTo>
                  <a:pt x="60" y="36"/>
                </a:lnTo>
                <a:lnTo>
                  <a:pt x="62" y="39"/>
                </a:lnTo>
                <a:lnTo>
                  <a:pt x="64" y="42"/>
                </a:lnTo>
                <a:lnTo>
                  <a:pt x="66" y="44"/>
                </a:lnTo>
                <a:lnTo>
                  <a:pt x="68" y="48"/>
                </a:lnTo>
                <a:lnTo>
                  <a:pt x="70" y="51"/>
                </a:lnTo>
                <a:lnTo>
                  <a:pt x="72" y="55"/>
                </a:lnTo>
                <a:lnTo>
                  <a:pt x="74" y="59"/>
                </a:lnTo>
                <a:lnTo>
                  <a:pt x="76" y="63"/>
                </a:lnTo>
                <a:lnTo>
                  <a:pt x="78" y="68"/>
                </a:lnTo>
                <a:lnTo>
                  <a:pt x="80" y="74"/>
                </a:lnTo>
                <a:lnTo>
                  <a:pt x="82" y="80"/>
                </a:lnTo>
                <a:lnTo>
                  <a:pt x="84" y="87"/>
                </a:lnTo>
                <a:lnTo>
                  <a:pt x="86" y="94"/>
                </a:lnTo>
                <a:lnTo>
                  <a:pt x="88" y="103"/>
                </a:lnTo>
                <a:lnTo>
                  <a:pt x="90" y="113"/>
                </a:lnTo>
                <a:lnTo>
                  <a:pt x="92" y="124"/>
                </a:lnTo>
                <a:lnTo>
                  <a:pt x="94" y="138"/>
                </a:lnTo>
                <a:lnTo>
                  <a:pt x="95" y="146"/>
                </a:lnTo>
                <a:lnTo>
                  <a:pt x="96" y="154"/>
                </a:lnTo>
                <a:lnTo>
                  <a:pt x="97" y="163"/>
                </a:lnTo>
                <a:lnTo>
                  <a:pt x="98" y="173"/>
                </a:lnTo>
                <a:lnTo>
                  <a:pt x="99" y="184"/>
                </a:lnTo>
                <a:lnTo>
                  <a:pt x="100" y="197"/>
                </a:lnTo>
                <a:lnTo>
                  <a:pt x="101" y="211"/>
                </a:lnTo>
                <a:lnTo>
                  <a:pt x="102" y="219"/>
                </a:lnTo>
                <a:lnTo>
                  <a:pt x="102" y="227"/>
                </a:lnTo>
                <a:lnTo>
                  <a:pt x="103" y="235"/>
                </a:lnTo>
                <a:lnTo>
                  <a:pt x="103" y="245"/>
                </a:lnTo>
                <a:lnTo>
                  <a:pt x="104" y="255"/>
                </a:lnTo>
                <a:lnTo>
                  <a:pt x="104" y="265"/>
                </a:lnTo>
                <a:lnTo>
                  <a:pt x="105" y="277"/>
                </a:lnTo>
                <a:lnTo>
                  <a:pt x="105" y="289"/>
                </a:lnTo>
                <a:lnTo>
                  <a:pt x="106" y="303"/>
                </a:lnTo>
                <a:lnTo>
                  <a:pt x="106" y="310"/>
                </a:lnTo>
                <a:lnTo>
                  <a:pt x="106" y="317"/>
                </a:lnTo>
                <a:lnTo>
                  <a:pt x="107" y="325"/>
                </a:lnTo>
                <a:lnTo>
                  <a:pt x="107" y="333"/>
                </a:lnTo>
                <a:lnTo>
                  <a:pt x="107" y="341"/>
                </a:lnTo>
              </a:path>
            </a:pathLst>
          </a:cu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9797" name="Freeform 101"/>
          <p:cNvSpPr>
            <a:spLocks/>
          </p:cNvSpPr>
          <p:nvPr/>
        </p:nvSpPr>
        <p:spPr bwMode="auto">
          <a:xfrm>
            <a:off x="6689095" y="1845961"/>
            <a:ext cx="1295975" cy="2232993"/>
          </a:xfrm>
          <a:custGeom>
            <a:avLst/>
            <a:gdLst/>
            <a:ahLst/>
            <a:cxnLst>
              <a:cxn ang="0">
                <a:pos x="1" y="20"/>
              </a:cxn>
              <a:cxn ang="0">
                <a:pos x="2" y="46"/>
              </a:cxn>
              <a:cxn ang="0">
                <a:pos x="3" y="69"/>
              </a:cxn>
              <a:cxn ang="0">
                <a:pos x="4" y="88"/>
              </a:cxn>
              <a:cxn ang="0">
                <a:pos x="5" y="105"/>
              </a:cxn>
              <a:cxn ang="0">
                <a:pos x="6" y="120"/>
              </a:cxn>
              <a:cxn ang="0">
                <a:pos x="7" y="133"/>
              </a:cxn>
              <a:cxn ang="0">
                <a:pos x="8" y="145"/>
              </a:cxn>
              <a:cxn ang="0">
                <a:pos x="9" y="156"/>
              </a:cxn>
              <a:cxn ang="0">
                <a:pos x="10" y="166"/>
              </a:cxn>
              <a:cxn ang="0">
                <a:pos x="11" y="175"/>
              </a:cxn>
              <a:cxn ang="0">
                <a:pos x="12" y="183"/>
              </a:cxn>
              <a:cxn ang="0">
                <a:pos x="13" y="190"/>
              </a:cxn>
              <a:cxn ang="0">
                <a:pos x="14" y="197"/>
              </a:cxn>
              <a:cxn ang="0">
                <a:pos x="15" y="203"/>
              </a:cxn>
              <a:cxn ang="0">
                <a:pos x="16" y="211"/>
              </a:cxn>
              <a:cxn ang="0">
                <a:pos x="17" y="218"/>
              </a:cxn>
              <a:cxn ang="0">
                <a:pos x="19" y="225"/>
              </a:cxn>
              <a:cxn ang="0">
                <a:pos x="20" y="232"/>
              </a:cxn>
              <a:cxn ang="0">
                <a:pos x="22" y="239"/>
              </a:cxn>
              <a:cxn ang="0">
                <a:pos x="25" y="247"/>
              </a:cxn>
              <a:cxn ang="0">
                <a:pos x="27" y="253"/>
              </a:cxn>
              <a:cxn ang="0">
                <a:pos x="29" y="259"/>
              </a:cxn>
              <a:cxn ang="0">
                <a:pos x="33" y="267"/>
              </a:cxn>
              <a:cxn ang="0">
                <a:pos x="36" y="273"/>
              </a:cxn>
              <a:cxn ang="0">
                <a:pos x="39" y="279"/>
              </a:cxn>
              <a:cxn ang="0">
                <a:pos x="43" y="285"/>
              </a:cxn>
              <a:cxn ang="0">
                <a:pos x="48" y="291"/>
              </a:cxn>
              <a:cxn ang="0">
                <a:pos x="53" y="297"/>
              </a:cxn>
              <a:cxn ang="0">
                <a:pos x="58" y="301"/>
              </a:cxn>
              <a:cxn ang="0">
                <a:pos x="64" y="305"/>
              </a:cxn>
              <a:cxn ang="0">
                <a:pos x="69" y="308"/>
              </a:cxn>
              <a:cxn ang="0">
                <a:pos x="76" y="313"/>
              </a:cxn>
              <a:cxn ang="0">
                <a:pos x="84" y="316"/>
              </a:cxn>
              <a:cxn ang="0">
                <a:pos x="91" y="320"/>
              </a:cxn>
              <a:cxn ang="0">
                <a:pos x="99" y="322"/>
              </a:cxn>
              <a:cxn ang="0">
                <a:pos x="107" y="325"/>
              </a:cxn>
              <a:cxn ang="0">
                <a:pos x="114" y="327"/>
              </a:cxn>
              <a:cxn ang="0">
                <a:pos x="122" y="329"/>
              </a:cxn>
              <a:cxn ang="0">
                <a:pos x="129" y="330"/>
              </a:cxn>
              <a:cxn ang="0">
                <a:pos x="137" y="332"/>
              </a:cxn>
              <a:cxn ang="0">
                <a:pos x="145" y="333"/>
              </a:cxn>
              <a:cxn ang="0">
                <a:pos x="152" y="334"/>
              </a:cxn>
              <a:cxn ang="0">
                <a:pos x="160" y="335"/>
              </a:cxn>
              <a:cxn ang="0">
                <a:pos x="166" y="336"/>
              </a:cxn>
            </a:cxnLst>
            <a:rect l="0" t="0" r="r" b="b"/>
            <a:pathLst>
              <a:path w="166" h="336">
                <a:moveTo>
                  <a:pt x="0" y="0"/>
                </a:moveTo>
                <a:lnTo>
                  <a:pt x="0" y="10"/>
                </a:lnTo>
                <a:lnTo>
                  <a:pt x="1" y="20"/>
                </a:lnTo>
                <a:lnTo>
                  <a:pt x="1" y="29"/>
                </a:lnTo>
                <a:lnTo>
                  <a:pt x="1" y="38"/>
                </a:lnTo>
                <a:lnTo>
                  <a:pt x="2" y="46"/>
                </a:lnTo>
                <a:lnTo>
                  <a:pt x="2" y="54"/>
                </a:lnTo>
                <a:lnTo>
                  <a:pt x="2" y="61"/>
                </a:lnTo>
                <a:lnTo>
                  <a:pt x="3" y="69"/>
                </a:lnTo>
                <a:lnTo>
                  <a:pt x="3" y="75"/>
                </a:lnTo>
                <a:lnTo>
                  <a:pt x="3" y="82"/>
                </a:lnTo>
                <a:lnTo>
                  <a:pt x="4" y="88"/>
                </a:lnTo>
                <a:lnTo>
                  <a:pt x="4" y="94"/>
                </a:lnTo>
                <a:lnTo>
                  <a:pt x="4" y="100"/>
                </a:lnTo>
                <a:lnTo>
                  <a:pt x="5" y="105"/>
                </a:lnTo>
                <a:lnTo>
                  <a:pt x="5" y="110"/>
                </a:lnTo>
                <a:lnTo>
                  <a:pt x="5" y="115"/>
                </a:lnTo>
                <a:lnTo>
                  <a:pt x="6" y="120"/>
                </a:lnTo>
                <a:lnTo>
                  <a:pt x="6" y="125"/>
                </a:lnTo>
                <a:lnTo>
                  <a:pt x="6" y="129"/>
                </a:lnTo>
                <a:lnTo>
                  <a:pt x="7" y="133"/>
                </a:lnTo>
                <a:lnTo>
                  <a:pt x="7" y="138"/>
                </a:lnTo>
                <a:lnTo>
                  <a:pt x="7" y="142"/>
                </a:lnTo>
                <a:lnTo>
                  <a:pt x="8" y="145"/>
                </a:lnTo>
                <a:lnTo>
                  <a:pt x="8" y="149"/>
                </a:lnTo>
                <a:lnTo>
                  <a:pt x="8" y="153"/>
                </a:lnTo>
                <a:lnTo>
                  <a:pt x="9" y="156"/>
                </a:lnTo>
                <a:lnTo>
                  <a:pt x="9" y="159"/>
                </a:lnTo>
                <a:lnTo>
                  <a:pt x="9" y="163"/>
                </a:lnTo>
                <a:lnTo>
                  <a:pt x="10" y="166"/>
                </a:lnTo>
                <a:lnTo>
                  <a:pt x="10" y="169"/>
                </a:lnTo>
                <a:lnTo>
                  <a:pt x="10" y="172"/>
                </a:lnTo>
                <a:lnTo>
                  <a:pt x="11" y="175"/>
                </a:lnTo>
                <a:lnTo>
                  <a:pt x="11" y="177"/>
                </a:lnTo>
                <a:lnTo>
                  <a:pt x="11" y="180"/>
                </a:lnTo>
                <a:lnTo>
                  <a:pt x="12" y="183"/>
                </a:lnTo>
                <a:lnTo>
                  <a:pt x="12" y="185"/>
                </a:lnTo>
                <a:lnTo>
                  <a:pt x="12" y="188"/>
                </a:lnTo>
                <a:lnTo>
                  <a:pt x="13" y="190"/>
                </a:lnTo>
                <a:lnTo>
                  <a:pt x="13" y="192"/>
                </a:lnTo>
                <a:lnTo>
                  <a:pt x="13" y="195"/>
                </a:lnTo>
                <a:lnTo>
                  <a:pt x="14" y="197"/>
                </a:lnTo>
                <a:lnTo>
                  <a:pt x="14" y="199"/>
                </a:lnTo>
                <a:lnTo>
                  <a:pt x="14" y="201"/>
                </a:lnTo>
                <a:lnTo>
                  <a:pt x="15" y="203"/>
                </a:lnTo>
                <a:lnTo>
                  <a:pt x="15" y="205"/>
                </a:lnTo>
                <a:lnTo>
                  <a:pt x="15" y="208"/>
                </a:lnTo>
                <a:lnTo>
                  <a:pt x="16" y="211"/>
                </a:lnTo>
                <a:lnTo>
                  <a:pt x="16" y="213"/>
                </a:lnTo>
                <a:lnTo>
                  <a:pt x="17" y="216"/>
                </a:lnTo>
                <a:lnTo>
                  <a:pt x="17" y="218"/>
                </a:lnTo>
                <a:lnTo>
                  <a:pt x="18" y="221"/>
                </a:lnTo>
                <a:lnTo>
                  <a:pt x="18" y="223"/>
                </a:lnTo>
                <a:lnTo>
                  <a:pt x="19" y="225"/>
                </a:lnTo>
                <a:lnTo>
                  <a:pt x="19" y="228"/>
                </a:lnTo>
                <a:lnTo>
                  <a:pt x="20" y="230"/>
                </a:lnTo>
                <a:lnTo>
                  <a:pt x="20" y="232"/>
                </a:lnTo>
                <a:lnTo>
                  <a:pt x="21" y="234"/>
                </a:lnTo>
                <a:lnTo>
                  <a:pt x="22" y="237"/>
                </a:lnTo>
                <a:lnTo>
                  <a:pt x="22" y="239"/>
                </a:lnTo>
                <a:lnTo>
                  <a:pt x="23" y="242"/>
                </a:lnTo>
                <a:lnTo>
                  <a:pt x="24" y="244"/>
                </a:lnTo>
                <a:lnTo>
                  <a:pt x="25" y="247"/>
                </a:lnTo>
                <a:lnTo>
                  <a:pt x="25" y="249"/>
                </a:lnTo>
                <a:lnTo>
                  <a:pt x="26" y="251"/>
                </a:lnTo>
                <a:lnTo>
                  <a:pt x="27" y="253"/>
                </a:lnTo>
                <a:lnTo>
                  <a:pt x="28" y="255"/>
                </a:lnTo>
                <a:lnTo>
                  <a:pt x="28" y="257"/>
                </a:lnTo>
                <a:lnTo>
                  <a:pt x="29" y="259"/>
                </a:lnTo>
                <a:lnTo>
                  <a:pt x="30" y="262"/>
                </a:lnTo>
                <a:lnTo>
                  <a:pt x="31" y="264"/>
                </a:lnTo>
                <a:lnTo>
                  <a:pt x="33" y="267"/>
                </a:lnTo>
                <a:lnTo>
                  <a:pt x="34" y="269"/>
                </a:lnTo>
                <a:lnTo>
                  <a:pt x="35" y="271"/>
                </a:lnTo>
                <a:lnTo>
                  <a:pt x="36" y="273"/>
                </a:lnTo>
                <a:lnTo>
                  <a:pt x="37" y="275"/>
                </a:lnTo>
                <a:lnTo>
                  <a:pt x="38" y="277"/>
                </a:lnTo>
                <a:lnTo>
                  <a:pt x="39" y="279"/>
                </a:lnTo>
                <a:lnTo>
                  <a:pt x="40" y="281"/>
                </a:lnTo>
                <a:lnTo>
                  <a:pt x="42" y="283"/>
                </a:lnTo>
                <a:lnTo>
                  <a:pt x="43" y="285"/>
                </a:lnTo>
                <a:lnTo>
                  <a:pt x="45" y="287"/>
                </a:lnTo>
                <a:lnTo>
                  <a:pt x="47" y="289"/>
                </a:lnTo>
                <a:lnTo>
                  <a:pt x="48" y="291"/>
                </a:lnTo>
                <a:lnTo>
                  <a:pt x="50" y="293"/>
                </a:lnTo>
                <a:lnTo>
                  <a:pt x="52" y="295"/>
                </a:lnTo>
                <a:lnTo>
                  <a:pt x="53" y="297"/>
                </a:lnTo>
                <a:lnTo>
                  <a:pt x="55" y="298"/>
                </a:lnTo>
                <a:lnTo>
                  <a:pt x="57" y="300"/>
                </a:lnTo>
                <a:lnTo>
                  <a:pt x="58" y="301"/>
                </a:lnTo>
                <a:lnTo>
                  <a:pt x="60" y="302"/>
                </a:lnTo>
                <a:lnTo>
                  <a:pt x="62" y="304"/>
                </a:lnTo>
                <a:lnTo>
                  <a:pt x="64" y="305"/>
                </a:lnTo>
                <a:lnTo>
                  <a:pt x="65" y="306"/>
                </a:lnTo>
                <a:lnTo>
                  <a:pt x="67" y="307"/>
                </a:lnTo>
                <a:lnTo>
                  <a:pt x="69" y="308"/>
                </a:lnTo>
                <a:lnTo>
                  <a:pt x="71" y="310"/>
                </a:lnTo>
                <a:lnTo>
                  <a:pt x="74" y="311"/>
                </a:lnTo>
                <a:lnTo>
                  <a:pt x="76" y="313"/>
                </a:lnTo>
                <a:lnTo>
                  <a:pt x="79" y="314"/>
                </a:lnTo>
                <a:lnTo>
                  <a:pt x="81" y="315"/>
                </a:lnTo>
                <a:lnTo>
                  <a:pt x="84" y="316"/>
                </a:lnTo>
                <a:lnTo>
                  <a:pt x="86" y="318"/>
                </a:lnTo>
                <a:lnTo>
                  <a:pt x="89" y="319"/>
                </a:lnTo>
                <a:lnTo>
                  <a:pt x="91" y="320"/>
                </a:lnTo>
                <a:lnTo>
                  <a:pt x="94" y="321"/>
                </a:lnTo>
                <a:lnTo>
                  <a:pt x="96" y="321"/>
                </a:lnTo>
                <a:lnTo>
                  <a:pt x="99" y="322"/>
                </a:lnTo>
                <a:lnTo>
                  <a:pt x="102" y="323"/>
                </a:lnTo>
                <a:lnTo>
                  <a:pt x="104" y="324"/>
                </a:lnTo>
                <a:lnTo>
                  <a:pt x="107" y="325"/>
                </a:lnTo>
                <a:lnTo>
                  <a:pt x="109" y="325"/>
                </a:lnTo>
                <a:lnTo>
                  <a:pt x="112" y="326"/>
                </a:lnTo>
                <a:lnTo>
                  <a:pt x="114" y="327"/>
                </a:lnTo>
                <a:lnTo>
                  <a:pt x="117" y="327"/>
                </a:lnTo>
                <a:lnTo>
                  <a:pt x="119" y="328"/>
                </a:lnTo>
                <a:lnTo>
                  <a:pt x="122" y="329"/>
                </a:lnTo>
                <a:lnTo>
                  <a:pt x="124" y="329"/>
                </a:lnTo>
                <a:lnTo>
                  <a:pt x="127" y="330"/>
                </a:lnTo>
                <a:lnTo>
                  <a:pt x="129" y="330"/>
                </a:lnTo>
                <a:lnTo>
                  <a:pt x="132" y="331"/>
                </a:lnTo>
                <a:lnTo>
                  <a:pt x="134" y="331"/>
                </a:lnTo>
                <a:lnTo>
                  <a:pt x="137" y="332"/>
                </a:lnTo>
                <a:lnTo>
                  <a:pt x="139" y="332"/>
                </a:lnTo>
                <a:lnTo>
                  <a:pt x="142" y="333"/>
                </a:lnTo>
                <a:lnTo>
                  <a:pt x="145" y="333"/>
                </a:lnTo>
                <a:lnTo>
                  <a:pt x="147" y="333"/>
                </a:lnTo>
                <a:lnTo>
                  <a:pt x="150" y="334"/>
                </a:lnTo>
                <a:lnTo>
                  <a:pt x="152" y="334"/>
                </a:lnTo>
                <a:lnTo>
                  <a:pt x="155" y="335"/>
                </a:lnTo>
                <a:lnTo>
                  <a:pt x="157" y="335"/>
                </a:lnTo>
                <a:lnTo>
                  <a:pt x="160" y="335"/>
                </a:lnTo>
                <a:lnTo>
                  <a:pt x="162" y="336"/>
                </a:lnTo>
                <a:lnTo>
                  <a:pt x="165" y="336"/>
                </a:lnTo>
                <a:lnTo>
                  <a:pt x="166" y="336"/>
                </a:lnTo>
              </a:path>
            </a:pathLst>
          </a:cu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9798" name="Freeform 102"/>
          <p:cNvSpPr>
            <a:spLocks/>
          </p:cNvSpPr>
          <p:nvPr/>
        </p:nvSpPr>
        <p:spPr bwMode="auto">
          <a:xfrm>
            <a:off x="6603629" y="1633073"/>
            <a:ext cx="1554" cy="5067355"/>
          </a:xfrm>
          <a:custGeom>
            <a:avLst/>
            <a:gdLst/>
            <a:ahLst/>
            <a:cxnLst>
              <a:cxn ang="0">
                <a:pos x="0" y="754"/>
              </a:cxn>
              <a:cxn ang="0">
                <a:pos x="0" y="744"/>
              </a:cxn>
              <a:cxn ang="0">
                <a:pos x="0" y="734"/>
              </a:cxn>
              <a:cxn ang="0">
                <a:pos x="0" y="724"/>
              </a:cxn>
              <a:cxn ang="0">
                <a:pos x="0" y="714"/>
              </a:cxn>
              <a:cxn ang="0">
                <a:pos x="0" y="704"/>
              </a:cxn>
              <a:cxn ang="0">
                <a:pos x="0" y="694"/>
              </a:cxn>
              <a:cxn ang="0">
                <a:pos x="0" y="684"/>
              </a:cxn>
              <a:cxn ang="0">
                <a:pos x="0" y="674"/>
              </a:cxn>
              <a:cxn ang="0">
                <a:pos x="0" y="662"/>
              </a:cxn>
              <a:cxn ang="0">
                <a:pos x="0" y="647"/>
              </a:cxn>
              <a:cxn ang="0">
                <a:pos x="0" y="632"/>
              </a:cxn>
              <a:cxn ang="0">
                <a:pos x="0" y="617"/>
              </a:cxn>
              <a:cxn ang="0">
                <a:pos x="0" y="602"/>
              </a:cxn>
              <a:cxn ang="0">
                <a:pos x="0" y="587"/>
              </a:cxn>
              <a:cxn ang="0">
                <a:pos x="0" y="572"/>
              </a:cxn>
              <a:cxn ang="0">
                <a:pos x="0" y="557"/>
              </a:cxn>
              <a:cxn ang="0">
                <a:pos x="0" y="542"/>
              </a:cxn>
              <a:cxn ang="0">
                <a:pos x="0" y="527"/>
              </a:cxn>
              <a:cxn ang="0">
                <a:pos x="0" y="512"/>
              </a:cxn>
              <a:cxn ang="0">
                <a:pos x="0" y="497"/>
              </a:cxn>
              <a:cxn ang="0">
                <a:pos x="0" y="482"/>
              </a:cxn>
              <a:cxn ang="0">
                <a:pos x="0" y="467"/>
              </a:cxn>
              <a:cxn ang="0">
                <a:pos x="0" y="452"/>
              </a:cxn>
              <a:cxn ang="0">
                <a:pos x="0" y="437"/>
              </a:cxn>
              <a:cxn ang="0">
                <a:pos x="0" y="422"/>
              </a:cxn>
              <a:cxn ang="0">
                <a:pos x="0" y="407"/>
              </a:cxn>
              <a:cxn ang="0">
                <a:pos x="0" y="392"/>
              </a:cxn>
              <a:cxn ang="0">
                <a:pos x="0" y="377"/>
              </a:cxn>
              <a:cxn ang="0">
                <a:pos x="0" y="362"/>
              </a:cxn>
              <a:cxn ang="0">
                <a:pos x="0" y="347"/>
              </a:cxn>
              <a:cxn ang="0">
                <a:pos x="0" y="332"/>
              </a:cxn>
              <a:cxn ang="0">
                <a:pos x="0" y="317"/>
              </a:cxn>
              <a:cxn ang="0">
                <a:pos x="0" y="302"/>
              </a:cxn>
              <a:cxn ang="0">
                <a:pos x="0" y="287"/>
              </a:cxn>
              <a:cxn ang="0">
                <a:pos x="0" y="272"/>
              </a:cxn>
              <a:cxn ang="0">
                <a:pos x="0" y="257"/>
              </a:cxn>
              <a:cxn ang="0">
                <a:pos x="0" y="242"/>
              </a:cxn>
              <a:cxn ang="0">
                <a:pos x="0" y="227"/>
              </a:cxn>
              <a:cxn ang="0">
                <a:pos x="0" y="212"/>
              </a:cxn>
              <a:cxn ang="0">
                <a:pos x="0" y="197"/>
              </a:cxn>
              <a:cxn ang="0">
                <a:pos x="0" y="182"/>
              </a:cxn>
              <a:cxn ang="0">
                <a:pos x="0" y="167"/>
              </a:cxn>
              <a:cxn ang="0">
                <a:pos x="0" y="152"/>
              </a:cxn>
              <a:cxn ang="0">
                <a:pos x="0" y="137"/>
              </a:cxn>
              <a:cxn ang="0">
                <a:pos x="0" y="122"/>
              </a:cxn>
              <a:cxn ang="0">
                <a:pos x="0" y="107"/>
              </a:cxn>
              <a:cxn ang="0">
                <a:pos x="0" y="92"/>
              </a:cxn>
              <a:cxn ang="0">
                <a:pos x="0" y="77"/>
              </a:cxn>
              <a:cxn ang="0">
                <a:pos x="0" y="62"/>
              </a:cxn>
              <a:cxn ang="0">
                <a:pos x="0" y="47"/>
              </a:cxn>
              <a:cxn ang="0">
                <a:pos x="0" y="32"/>
              </a:cxn>
              <a:cxn ang="0">
                <a:pos x="0" y="17"/>
              </a:cxn>
              <a:cxn ang="0">
                <a:pos x="0" y="2"/>
              </a:cxn>
            </a:cxnLst>
            <a:rect l="0" t="0" r="r" b="b"/>
            <a:pathLst>
              <a:path h="762">
                <a:moveTo>
                  <a:pt x="0" y="762"/>
                </a:moveTo>
                <a:lnTo>
                  <a:pt x="0" y="760"/>
                </a:lnTo>
                <a:lnTo>
                  <a:pt x="0" y="758"/>
                </a:lnTo>
                <a:lnTo>
                  <a:pt x="0" y="756"/>
                </a:lnTo>
                <a:lnTo>
                  <a:pt x="0" y="754"/>
                </a:lnTo>
                <a:lnTo>
                  <a:pt x="0" y="752"/>
                </a:lnTo>
                <a:lnTo>
                  <a:pt x="0" y="750"/>
                </a:lnTo>
                <a:lnTo>
                  <a:pt x="0" y="748"/>
                </a:lnTo>
                <a:lnTo>
                  <a:pt x="0" y="746"/>
                </a:lnTo>
                <a:lnTo>
                  <a:pt x="0" y="744"/>
                </a:lnTo>
                <a:lnTo>
                  <a:pt x="0" y="742"/>
                </a:lnTo>
                <a:lnTo>
                  <a:pt x="0" y="740"/>
                </a:lnTo>
                <a:lnTo>
                  <a:pt x="0" y="738"/>
                </a:lnTo>
                <a:lnTo>
                  <a:pt x="0" y="736"/>
                </a:lnTo>
                <a:lnTo>
                  <a:pt x="0" y="734"/>
                </a:lnTo>
                <a:lnTo>
                  <a:pt x="0" y="732"/>
                </a:lnTo>
                <a:lnTo>
                  <a:pt x="0" y="730"/>
                </a:lnTo>
                <a:lnTo>
                  <a:pt x="0" y="728"/>
                </a:lnTo>
                <a:lnTo>
                  <a:pt x="0" y="726"/>
                </a:lnTo>
                <a:lnTo>
                  <a:pt x="0" y="724"/>
                </a:lnTo>
                <a:lnTo>
                  <a:pt x="0" y="722"/>
                </a:lnTo>
                <a:lnTo>
                  <a:pt x="0" y="720"/>
                </a:lnTo>
                <a:lnTo>
                  <a:pt x="0" y="718"/>
                </a:lnTo>
                <a:lnTo>
                  <a:pt x="0" y="716"/>
                </a:lnTo>
                <a:lnTo>
                  <a:pt x="0" y="714"/>
                </a:lnTo>
                <a:lnTo>
                  <a:pt x="0" y="712"/>
                </a:lnTo>
                <a:lnTo>
                  <a:pt x="0" y="710"/>
                </a:lnTo>
                <a:lnTo>
                  <a:pt x="0" y="708"/>
                </a:lnTo>
                <a:lnTo>
                  <a:pt x="0" y="706"/>
                </a:lnTo>
                <a:lnTo>
                  <a:pt x="0" y="704"/>
                </a:lnTo>
                <a:lnTo>
                  <a:pt x="0" y="702"/>
                </a:lnTo>
                <a:lnTo>
                  <a:pt x="0" y="700"/>
                </a:lnTo>
                <a:lnTo>
                  <a:pt x="0" y="698"/>
                </a:lnTo>
                <a:lnTo>
                  <a:pt x="0" y="696"/>
                </a:lnTo>
                <a:lnTo>
                  <a:pt x="0" y="694"/>
                </a:lnTo>
                <a:lnTo>
                  <a:pt x="0" y="692"/>
                </a:lnTo>
                <a:lnTo>
                  <a:pt x="0" y="690"/>
                </a:lnTo>
                <a:lnTo>
                  <a:pt x="0" y="688"/>
                </a:lnTo>
                <a:lnTo>
                  <a:pt x="0" y="686"/>
                </a:lnTo>
                <a:lnTo>
                  <a:pt x="0" y="684"/>
                </a:lnTo>
                <a:lnTo>
                  <a:pt x="0" y="682"/>
                </a:lnTo>
                <a:lnTo>
                  <a:pt x="0" y="680"/>
                </a:lnTo>
                <a:lnTo>
                  <a:pt x="0" y="678"/>
                </a:lnTo>
                <a:lnTo>
                  <a:pt x="0" y="676"/>
                </a:lnTo>
                <a:lnTo>
                  <a:pt x="0" y="674"/>
                </a:lnTo>
                <a:lnTo>
                  <a:pt x="0" y="672"/>
                </a:lnTo>
                <a:lnTo>
                  <a:pt x="0" y="670"/>
                </a:lnTo>
                <a:lnTo>
                  <a:pt x="0" y="668"/>
                </a:lnTo>
                <a:lnTo>
                  <a:pt x="0" y="665"/>
                </a:lnTo>
                <a:lnTo>
                  <a:pt x="0" y="662"/>
                </a:lnTo>
                <a:lnTo>
                  <a:pt x="0" y="659"/>
                </a:lnTo>
                <a:lnTo>
                  <a:pt x="0" y="656"/>
                </a:lnTo>
                <a:lnTo>
                  <a:pt x="0" y="653"/>
                </a:lnTo>
                <a:lnTo>
                  <a:pt x="0" y="650"/>
                </a:lnTo>
                <a:lnTo>
                  <a:pt x="0" y="647"/>
                </a:lnTo>
                <a:lnTo>
                  <a:pt x="0" y="644"/>
                </a:lnTo>
                <a:lnTo>
                  <a:pt x="0" y="641"/>
                </a:lnTo>
                <a:lnTo>
                  <a:pt x="0" y="638"/>
                </a:lnTo>
                <a:lnTo>
                  <a:pt x="0" y="635"/>
                </a:lnTo>
                <a:lnTo>
                  <a:pt x="0" y="632"/>
                </a:lnTo>
                <a:lnTo>
                  <a:pt x="0" y="629"/>
                </a:lnTo>
                <a:lnTo>
                  <a:pt x="0" y="626"/>
                </a:lnTo>
                <a:lnTo>
                  <a:pt x="0" y="623"/>
                </a:lnTo>
                <a:lnTo>
                  <a:pt x="0" y="620"/>
                </a:lnTo>
                <a:lnTo>
                  <a:pt x="0" y="617"/>
                </a:lnTo>
                <a:lnTo>
                  <a:pt x="0" y="614"/>
                </a:lnTo>
                <a:lnTo>
                  <a:pt x="0" y="611"/>
                </a:lnTo>
                <a:lnTo>
                  <a:pt x="0" y="608"/>
                </a:lnTo>
                <a:lnTo>
                  <a:pt x="0" y="605"/>
                </a:lnTo>
                <a:lnTo>
                  <a:pt x="0" y="602"/>
                </a:lnTo>
                <a:lnTo>
                  <a:pt x="0" y="599"/>
                </a:lnTo>
                <a:lnTo>
                  <a:pt x="0" y="596"/>
                </a:lnTo>
                <a:lnTo>
                  <a:pt x="0" y="593"/>
                </a:lnTo>
                <a:lnTo>
                  <a:pt x="0" y="590"/>
                </a:lnTo>
                <a:lnTo>
                  <a:pt x="0" y="587"/>
                </a:lnTo>
                <a:lnTo>
                  <a:pt x="0" y="584"/>
                </a:lnTo>
                <a:lnTo>
                  <a:pt x="0" y="581"/>
                </a:lnTo>
                <a:lnTo>
                  <a:pt x="0" y="578"/>
                </a:lnTo>
                <a:lnTo>
                  <a:pt x="0" y="575"/>
                </a:lnTo>
                <a:lnTo>
                  <a:pt x="0" y="572"/>
                </a:lnTo>
                <a:lnTo>
                  <a:pt x="0" y="569"/>
                </a:lnTo>
                <a:lnTo>
                  <a:pt x="0" y="566"/>
                </a:lnTo>
                <a:lnTo>
                  <a:pt x="0" y="563"/>
                </a:lnTo>
                <a:lnTo>
                  <a:pt x="0" y="560"/>
                </a:lnTo>
                <a:lnTo>
                  <a:pt x="0" y="557"/>
                </a:lnTo>
                <a:lnTo>
                  <a:pt x="0" y="554"/>
                </a:lnTo>
                <a:lnTo>
                  <a:pt x="0" y="551"/>
                </a:lnTo>
                <a:lnTo>
                  <a:pt x="0" y="548"/>
                </a:lnTo>
                <a:lnTo>
                  <a:pt x="0" y="545"/>
                </a:lnTo>
                <a:lnTo>
                  <a:pt x="0" y="542"/>
                </a:lnTo>
                <a:lnTo>
                  <a:pt x="0" y="539"/>
                </a:lnTo>
                <a:lnTo>
                  <a:pt x="0" y="536"/>
                </a:lnTo>
                <a:lnTo>
                  <a:pt x="0" y="533"/>
                </a:lnTo>
                <a:lnTo>
                  <a:pt x="0" y="530"/>
                </a:lnTo>
                <a:lnTo>
                  <a:pt x="0" y="527"/>
                </a:lnTo>
                <a:lnTo>
                  <a:pt x="0" y="524"/>
                </a:lnTo>
                <a:lnTo>
                  <a:pt x="0" y="521"/>
                </a:lnTo>
                <a:lnTo>
                  <a:pt x="0" y="518"/>
                </a:lnTo>
                <a:lnTo>
                  <a:pt x="0" y="515"/>
                </a:lnTo>
                <a:lnTo>
                  <a:pt x="0" y="512"/>
                </a:lnTo>
                <a:lnTo>
                  <a:pt x="0" y="509"/>
                </a:lnTo>
                <a:lnTo>
                  <a:pt x="0" y="506"/>
                </a:lnTo>
                <a:lnTo>
                  <a:pt x="0" y="503"/>
                </a:lnTo>
                <a:lnTo>
                  <a:pt x="0" y="500"/>
                </a:lnTo>
                <a:lnTo>
                  <a:pt x="0" y="497"/>
                </a:lnTo>
                <a:lnTo>
                  <a:pt x="0" y="494"/>
                </a:lnTo>
                <a:lnTo>
                  <a:pt x="0" y="491"/>
                </a:lnTo>
                <a:lnTo>
                  <a:pt x="0" y="488"/>
                </a:lnTo>
                <a:lnTo>
                  <a:pt x="0" y="485"/>
                </a:lnTo>
                <a:lnTo>
                  <a:pt x="0" y="482"/>
                </a:lnTo>
                <a:lnTo>
                  <a:pt x="0" y="479"/>
                </a:lnTo>
                <a:lnTo>
                  <a:pt x="0" y="476"/>
                </a:lnTo>
                <a:lnTo>
                  <a:pt x="0" y="473"/>
                </a:lnTo>
                <a:lnTo>
                  <a:pt x="0" y="470"/>
                </a:lnTo>
                <a:lnTo>
                  <a:pt x="0" y="467"/>
                </a:lnTo>
                <a:lnTo>
                  <a:pt x="0" y="464"/>
                </a:lnTo>
                <a:lnTo>
                  <a:pt x="0" y="461"/>
                </a:lnTo>
                <a:lnTo>
                  <a:pt x="0" y="458"/>
                </a:lnTo>
                <a:lnTo>
                  <a:pt x="0" y="455"/>
                </a:lnTo>
                <a:lnTo>
                  <a:pt x="0" y="452"/>
                </a:lnTo>
                <a:lnTo>
                  <a:pt x="0" y="449"/>
                </a:lnTo>
                <a:lnTo>
                  <a:pt x="0" y="446"/>
                </a:lnTo>
                <a:lnTo>
                  <a:pt x="0" y="443"/>
                </a:lnTo>
                <a:lnTo>
                  <a:pt x="0" y="440"/>
                </a:lnTo>
                <a:lnTo>
                  <a:pt x="0" y="437"/>
                </a:lnTo>
                <a:lnTo>
                  <a:pt x="0" y="434"/>
                </a:lnTo>
                <a:lnTo>
                  <a:pt x="0" y="431"/>
                </a:lnTo>
                <a:lnTo>
                  <a:pt x="0" y="428"/>
                </a:lnTo>
                <a:lnTo>
                  <a:pt x="0" y="425"/>
                </a:lnTo>
                <a:lnTo>
                  <a:pt x="0" y="422"/>
                </a:lnTo>
                <a:lnTo>
                  <a:pt x="0" y="419"/>
                </a:lnTo>
                <a:lnTo>
                  <a:pt x="0" y="416"/>
                </a:lnTo>
                <a:lnTo>
                  <a:pt x="0" y="413"/>
                </a:lnTo>
                <a:lnTo>
                  <a:pt x="0" y="410"/>
                </a:lnTo>
                <a:lnTo>
                  <a:pt x="0" y="407"/>
                </a:lnTo>
                <a:lnTo>
                  <a:pt x="0" y="404"/>
                </a:lnTo>
                <a:lnTo>
                  <a:pt x="0" y="401"/>
                </a:lnTo>
                <a:lnTo>
                  <a:pt x="0" y="398"/>
                </a:lnTo>
                <a:lnTo>
                  <a:pt x="0" y="395"/>
                </a:lnTo>
                <a:lnTo>
                  <a:pt x="0" y="392"/>
                </a:lnTo>
                <a:lnTo>
                  <a:pt x="0" y="389"/>
                </a:lnTo>
                <a:lnTo>
                  <a:pt x="0" y="386"/>
                </a:lnTo>
                <a:lnTo>
                  <a:pt x="0" y="383"/>
                </a:lnTo>
                <a:lnTo>
                  <a:pt x="0" y="380"/>
                </a:lnTo>
                <a:lnTo>
                  <a:pt x="0" y="377"/>
                </a:lnTo>
                <a:lnTo>
                  <a:pt x="0" y="374"/>
                </a:lnTo>
                <a:lnTo>
                  <a:pt x="0" y="371"/>
                </a:lnTo>
                <a:lnTo>
                  <a:pt x="0" y="368"/>
                </a:lnTo>
                <a:lnTo>
                  <a:pt x="0" y="365"/>
                </a:lnTo>
                <a:lnTo>
                  <a:pt x="0" y="362"/>
                </a:lnTo>
                <a:lnTo>
                  <a:pt x="0" y="359"/>
                </a:lnTo>
                <a:lnTo>
                  <a:pt x="0" y="356"/>
                </a:lnTo>
                <a:lnTo>
                  <a:pt x="0" y="353"/>
                </a:lnTo>
                <a:lnTo>
                  <a:pt x="0" y="350"/>
                </a:lnTo>
                <a:lnTo>
                  <a:pt x="0" y="347"/>
                </a:lnTo>
                <a:lnTo>
                  <a:pt x="0" y="344"/>
                </a:lnTo>
                <a:lnTo>
                  <a:pt x="0" y="341"/>
                </a:lnTo>
                <a:lnTo>
                  <a:pt x="0" y="338"/>
                </a:lnTo>
                <a:lnTo>
                  <a:pt x="0" y="335"/>
                </a:lnTo>
                <a:lnTo>
                  <a:pt x="0" y="332"/>
                </a:lnTo>
                <a:lnTo>
                  <a:pt x="0" y="329"/>
                </a:lnTo>
                <a:lnTo>
                  <a:pt x="0" y="326"/>
                </a:lnTo>
                <a:lnTo>
                  <a:pt x="0" y="323"/>
                </a:lnTo>
                <a:lnTo>
                  <a:pt x="0" y="320"/>
                </a:lnTo>
                <a:lnTo>
                  <a:pt x="0" y="317"/>
                </a:lnTo>
                <a:lnTo>
                  <a:pt x="0" y="314"/>
                </a:lnTo>
                <a:lnTo>
                  <a:pt x="0" y="311"/>
                </a:lnTo>
                <a:lnTo>
                  <a:pt x="0" y="308"/>
                </a:lnTo>
                <a:lnTo>
                  <a:pt x="0" y="305"/>
                </a:lnTo>
                <a:lnTo>
                  <a:pt x="0" y="302"/>
                </a:lnTo>
                <a:lnTo>
                  <a:pt x="0" y="299"/>
                </a:lnTo>
                <a:lnTo>
                  <a:pt x="0" y="296"/>
                </a:lnTo>
                <a:lnTo>
                  <a:pt x="0" y="293"/>
                </a:lnTo>
                <a:lnTo>
                  <a:pt x="0" y="290"/>
                </a:lnTo>
                <a:lnTo>
                  <a:pt x="0" y="287"/>
                </a:lnTo>
                <a:lnTo>
                  <a:pt x="0" y="284"/>
                </a:lnTo>
                <a:lnTo>
                  <a:pt x="0" y="281"/>
                </a:lnTo>
                <a:lnTo>
                  <a:pt x="0" y="278"/>
                </a:lnTo>
                <a:lnTo>
                  <a:pt x="0" y="275"/>
                </a:lnTo>
                <a:lnTo>
                  <a:pt x="0" y="272"/>
                </a:lnTo>
                <a:lnTo>
                  <a:pt x="0" y="269"/>
                </a:lnTo>
                <a:lnTo>
                  <a:pt x="0" y="266"/>
                </a:lnTo>
                <a:lnTo>
                  <a:pt x="0" y="263"/>
                </a:lnTo>
                <a:lnTo>
                  <a:pt x="0" y="260"/>
                </a:lnTo>
                <a:lnTo>
                  <a:pt x="0" y="257"/>
                </a:lnTo>
                <a:lnTo>
                  <a:pt x="0" y="254"/>
                </a:lnTo>
                <a:lnTo>
                  <a:pt x="0" y="251"/>
                </a:lnTo>
                <a:lnTo>
                  <a:pt x="0" y="248"/>
                </a:lnTo>
                <a:lnTo>
                  <a:pt x="0" y="245"/>
                </a:lnTo>
                <a:lnTo>
                  <a:pt x="0" y="242"/>
                </a:lnTo>
                <a:lnTo>
                  <a:pt x="0" y="239"/>
                </a:lnTo>
                <a:lnTo>
                  <a:pt x="0" y="236"/>
                </a:lnTo>
                <a:lnTo>
                  <a:pt x="0" y="233"/>
                </a:lnTo>
                <a:lnTo>
                  <a:pt x="0" y="230"/>
                </a:lnTo>
                <a:lnTo>
                  <a:pt x="0" y="227"/>
                </a:lnTo>
                <a:lnTo>
                  <a:pt x="0" y="224"/>
                </a:lnTo>
                <a:lnTo>
                  <a:pt x="0" y="221"/>
                </a:lnTo>
                <a:lnTo>
                  <a:pt x="0" y="218"/>
                </a:lnTo>
                <a:lnTo>
                  <a:pt x="0" y="215"/>
                </a:lnTo>
                <a:lnTo>
                  <a:pt x="0" y="212"/>
                </a:lnTo>
                <a:lnTo>
                  <a:pt x="0" y="209"/>
                </a:lnTo>
                <a:lnTo>
                  <a:pt x="0" y="206"/>
                </a:lnTo>
                <a:lnTo>
                  <a:pt x="0" y="203"/>
                </a:lnTo>
                <a:lnTo>
                  <a:pt x="0" y="200"/>
                </a:lnTo>
                <a:lnTo>
                  <a:pt x="0" y="197"/>
                </a:lnTo>
                <a:lnTo>
                  <a:pt x="0" y="194"/>
                </a:lnTo>
                <a:lnTo>
                  <a:pt x="0" y="191"/>
                </a:lnTo>
                <a:lnTo>
                  <a:pt x="0" y="188"/>
                </a:lnTo>
                <a:lnTo>
                  <a:pt x="0" y="185"/>
                </a:lnTo>
                <a:lnTo>
                  <a:pt x="0" y="182"/>
                </a:lnTo>
                <a:lnTo>
                  <a:pt x="0" y="179"/>
                </a:lnTo>
                <a:lnTo>
                  <a:pt x="0" y="176"/>
                </a:lnTo>
                <a:lnTo>
                  <a:pt x="0" y="173"/>
                </a:lnTo>
                <a:lnTo>
                  <a:pt x="0" y="170"/>
                </a:lnTo>
                <a:lnTo>
                  <a:pt x="0" y="167"/>
                </a:lnTo>
                <a:lnTo>
                  <a:pt x="0" y="164"/>
                </a:lnTo>
                <a:lnTo>
                  <a:pt x="0" y="161"/>
                </a:lnTo>
                <a:lnTo>
                  <a:pt x="0" y="158"/>
                </a:lnTo>
                <a:lnTo>
                  <a:pt x="0" y="155"/>
                </a:lnTo>
                <a:lnTo>
                  <a:pt x="0" y="152"/>
                </a:lnTo>
                <a:lnTo>
                  <a:pt x="0" y="149"/>
                </a:lnTo>
                <a:lnTo>
                  <a:pt x="0" y="146"/>
                </a:lnTo>
                <a:lnTo>
                  <a:pt x="0" y="143"/>
                </a:lnTo>
                <a:lnTo>
                  <a:pt x="0" y="140"/>
                </a:lnTo>
                <a:lnTo>
                  <a:pt x="0" y="137"/>
                </a:lnTo>
                <a:lnTo>
                  <a:pt x="0" y="134"/>
                </a:lnTo>
                <a:lnTo>
                  <a:pt x="0" y="131"/>
                </a:lnTo>
                <a:lnTo>
                  <a:pt x="0" y="128"/>
                </a:lnTo>
                <a:lnTo>
                  <a:pt x="0" y="125"/>
                </a:lnTo>
                <a:lnTo>
                  <a:pt x="0" y="122"/>
                </a:lnTo>
                <a:lnTo>
                  <a:pt x="0" y="119"/>
                </a:lnTo>
                <a:lnTo>
                  <a:pt x="0" y="116"/>
                </a:lnTo>
                <a:lnTo>
                  <a:pt x="0" y="113"/>
                </a:lnTo>
                <a:lnTo>
                  <a:pt x="0" y="110"/>
                </a:lnTo>
                <a:lnTo>
                  <a:pt x="0" y="107"/>
                </a:lnTo>
                <a:lnTo>
                  <a:pt x="0" y="104"/>
                </a:lnTo>
                <a:lnTo>
                  <a:pt x="0" y="101"/>
                </a:lnTo>
                <a:lnTo>
                  <a:pt x="0" y="98"/>
                </a:lnTo>
                <a:lnTo>
                  <a:pt x="0" y="95"/>
                </a:lnTo>
                <a:lnTo>
                  <a:pt x="0" y="92"/>
                </a:lnTo>
                <a:lnTo>
                  <a:pt x="0" y="89"/>
                </a:lnTo>
                <a:lnTo>
                  <a:pt x="0" y="86"/>
                </a:lnTo>
                <a:lnTo>
                  <a:pt x="0" y="83"/>
                </a:lnTo>
                <a:lnTo>
                  <a:pt x="0" y="80"/>
                </a:lnTo>
                <a:lnTo>
                  <a:pt x="0" y="77"/>
                </a:lnTo>
                <a:lnTo>
                  <a:pt x="0" y="74"/>
                </a:lnTo>
                <a:lnTo>
                  <a:pt x="0" y="71"/>
                </a:lnTo>
                <a:lnTo>
                  <a:pt x="0" y="68"/>
                </a:lnTo>
                <a:lnTo>
                  <a:pt x="0" y="65"/>
                </a:lnTo>
                <a:lnTo>
                  <a:pt x="0" y="62"/>
                </a:lnTo>
                <a:lnTo>
                  <a:pt x="0" y="59"/>
                </a:lnTo>
                <a:lnTo>
                  <a:pt x="0" y="56"/>
                </a:lnTo>
                <a:lnTo>
                  <a:pt x="0" y="53"/>
                </a:lnTo>
                <a:lnTo>
                  <a:pt x="0" y="50"/>
                </a:lnTo>
                <a:lnTo>
                  <a:pt x="0" y="47"/>
                </a:lnTo>
                <a:lnTo>
                  <a:pt x="0" y="44"/>
                </a:lnTo>
                <a:lnTo>
                  <a:pt x="0" y="41"/>
                </a:lnTo>
                <a:lnTo>
                  <a:pt x="0" y="38"/>
                </a:lnTo>
                <a:lnTo>
                  <a:pt x="0" y="35"/>
                </a:lnTo>
                <a:lnTo>
                  <a:pt x="0" y="32"/>
                </a:lnTo>
                <a:lnTo>
                  <a:pt x="0" y="29"/>
                </a:lnTo>
                <a:lnTo>
                  <a:pt x="0" y="26"/>
                </a:lnTo>
                <a:lnTo>
                  <a:pt x="0" y="23"/>
                </a:lnTo>
                <a:lnTo>
                  <a:pt x="0" y="20"/>
                </a:lnTo>
                <a:lnTo>
                  <a:pt x="0" y="17"/>
                </a:lnTo>
                <a:lnTo>
                  <a:pt x="0" y="14"/>
                </a:lnTo>
                <a:lnTo>
                  <a:pt x="0" y="11"/>
                </a:lnTo>
                <a:lnTo>
                  <a:pt x="0" y="8"/>
                </a:lnTo>
                <a:lnTo>
                  <a:pt x="0" y="5"/>
                </a:ln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accent2">
                <a:lumMod val="75000"/>
              </a:schemeClr>
            </a:solidFill>
            <a:prstDash val="lg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11" name="Oval 110"/>
          <p:cNvSpPr/>
          <p:nvPr/>
        </p:nvSpPr>
        <p:spPr>
          <a:xfrm>
            <a:off x="1959429" y="4180113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2" name="Oval 111"/>
          <p:cNvSpPr/>
          <p:nvPr/>
        </p:nvSpPr>
        <p:spPr>
          <a:xfrm>
            <a:off x="6560456" y="4180114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3" name="Oval 112"/>
          <p:cNvSpPr/>
          <p:nvPr/>
        </p:nvSpPr>
        <p:spPr>
          <a:xfrm>
            <a:off x="7024912" y="3730170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4" name="Oval 113"/>
          <p:cNvSpPr/>
          <p:nvPr/>
        </p:nvSpPr>
        <p:spPr>
          <a:xfrm>
            <a:off x="6088740" y="4651827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5" name="Oval 114"/>
          <p:cNvSpPr/>
          <p:nvPr/>
        </p:nvSpPr>
        <p:spPr>
          <a:xfrm>
            <a:off x="1509481" y="3730169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6" name="Oval 115"/>
          <p:cNvSpPr/>
          <p:nvPr/>
        </p:nvSpPr>
        <p:spPr>
          <a:xfrm>
            <a:off x="2431143" y="4637313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7" name="Oval 116"/>
          <p:cNvSpPr/>
          <p:nvPr/>
        </p:nvSpPr>
        <p:spPr>
          <a:xfrm>
            <a:off x="2888342" y="5094512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8" name="Oval 117"/>
          <p:cNvSpPr/>
          <p:nvPr/>
        </p:nvSpPr>
        <p:spPr>
          <a:xfrm>
            <a:off x="5631541" y="5109027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9" name="Oval 118"/>
          <p:cNvSpPr/>
          <p:nvPr/>
        </p:nvSpPr>
        <p:spPr>
          <a:xfrm>
            <a:off x="2895599" y="4419597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0" name="Oval 119"/>
          <p:cNvSpPr/>
          <p:nvPr/>
        </p:nvSpPr>
        <p:spPr>
          <a:xfrm>
            <a:off x="5638798" y="4419598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29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3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29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3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00"/>
                            </p:stCondLst>
                            <p:childTnLst>
                              <p:par>
                                <p:cTn id="19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3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000"/>
                            </p:stCondLst>
                            <p:childTnLst>
                              <p:par>
                                <p:cTn id="2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3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1000"/>
                                        <p:tgtEl>
                                          <p:spTgt spid="29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7" dur="1000"/>
                                        <p:tgtEl>
                                          <p:spTgt spid="29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1000"/>
                                        <p:tgtEl>
                                          <p:spTgt spid="29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1000"/>
                                        <p:tgtEl>
                                          <p:spTgt spid="29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1000"/>
                                        <p:tgtEl>
                                          <p:spTgt spid="29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0" grpId="0" animBg="1"/>
      <p:bldP spid="29792" grpId="0" animBg="1"/>
      <p:bldP spid="29793" grpId="0" animBg="1"/>
      <p:bldP spid="29794" grpId="0" animBg="1"/>
      <p:bldP spid="29795" grpId="0" animBg="1"/>
      <p:bldP spid="29797" grpId="0" animBg="1"/>
      <p:bldP spid="29798" grpId="0" animBg="1"/>
      <p:bldP spid="111" grpId="0" animBg="1"/>
      <p:bldP spid="111" grpId="1" animBg="1"/>
      <p:bldP spid="112" grpId="0" animBg="1"/>
      <p:bldP spid="112" grpId="1" animBg="1"/>
      <p:bldP spid="113" grpId="0" animBg="1"/>
      <p:bldP spid="114" grpId="0" animBg="1"/>
      <p:bldP spid="115" grpId="0" animBg="1"/>
      <p:bldP spid="116" grpId="0" animBg="1"/>
      <p:bldP spid="117" grpId="0" animBg="1"/>
      <p:bldP spid="117" grpId="1" animBg="1"/>
      <p:bldP spid="118" grpId="0" animBg="1"/>
      <p:bldP spid="118" grpId="1" animBg="1"/>
      <p:bldP spid="119" grpId="0" animBg="1"/>
      <p:bldP spid="1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5"/>
          <p:cNvGrpSpPr/>
          <p:nvPr/>
        </p:nvGrpSpPr>
        <p:grpSpPr>
          <a:xfrm>
            <a:off x="682175" y="1622925"/>
            <a:ext cx="6285140" cy="5024617"/>
            <a:chOff x="682175" y="1622925"/>
            <a:chExt cx="6285140" cy="5024617"/>
          </a:xfrm>
        </p:grpSpPr>
        <p:sp>
          <p:nvSpPr>
            <p:cNvPr id="30724" name="AutoShape 4"/>
            <p:cNvSpPr>
              <a:spLocks noChangeAspect="1" noChangeArrowheads="1" noTextEdit="1"/>
            </p:cNvSpPr>
            <p:nvPr/>
          </p:nvSpPr>
          <p:spPr bwMode="auto">
            <a:xfrm>
              <a:off x="682175" y="1642275"/>
              <a:ext cx="6285140" cy="5005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726" name="Rectangle 6"/>
            <p:cNvSpPr>
              <a:spLocks noChangeArrowheads="1"/>
            </p:cNvSpPr>
            <p:nvPr/>
          </p:nvSpPr>
          <p:spPr bwMode="auto">
            <a:xfrm>
              <a:off x="688747" y="1648725"/>
              <a:ext cx="6271997" cy="4992367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727" name="Line 7"/>
            <p:cNvSpPr>
              <a:spLocks noChangeShapeType="1"/>
            </p:cNvSpPr>
            <p:nvPr/>
          </p:nvSpPr>
          <p:spPr bwMode="auto">
            <a:xfrm flipV="1">
              <a:off x="1034416" y="1648725"/>
              <a:ext cx="1314" cy="4985917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728" name="Line 8"/>
            <p:cNvSpPr>
              <a:spLocks noChangeShapeType="1"/>
            </p:cNvSpPr>
            <p:nvPr/>
          </p:nvSpPr>
          <p:spPr bwMode="auto">
            <a:xfrm flipV="1">
              <a:off x="1042302" y="1648725"/>
              <a:ext cx="1314" cy="4985917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729" name="Line 9"/>
            <p:cNvSpPr>
              <a:spLocks noChangeShapeType="1"/>
            </p:cNvSpPr>
            <p:nvPr/>
          </p:nvSpPr>
          <p:spPr bwMode="auto">
            <a:xfrm flipV="1">
              <a:off x="1381400" y="1648725"/>
              <a:ext cx="1314" cy="4985917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730" name="Line 10"/>
            <p:cNvSpPr>
              <a:spLocks noChangeShapeType="1"/>
            </p:cNvSpPr>
            <p:nvPr/>
          </p:nvSpPr>
          <p:spPr bwMode="auto">
            <a:xfrm flipV="1">
              <a:off x="1387972" y="1648725"/>
              <a:ext cx="1314" cy="4985917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731" name="Line 11"/>
            <p:cNvSpPr>
              <a:spLocks noChangeShapeType="1"/>
            </p:cNvSpPr>
            <p:nvPr/>
          </p:nvSpPr>
          <p:spPr bwMode="auto">
            <a:xfrm flipV="1">
              <a:off x="1733641" y="1648725"/>
              <a:ext cx="1314" cy="4985917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732" name="Line 12"/>
            <p:cNvSpPr>
              <a:spLocks noChangeShapeType="1"/>
            </p:cNvSpPr>
            <p:nvPr/>
          </p:nvSpPr>
          <p:spPr bwMode="auto">
            <a:xfrm flipV="1">
              <a:off x="1740213" y="1648725"/>
              <a:ext cx="1314" cy="4985917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V="1">
              <a:off x="2080625" y="1648725"/>
              <a:ext cx="1314" cy="4985917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734" name="Line 14"/>
            <p:cNvSpPr>
              <a:spLocks noChangeShapeType="1"/>
            </p:cNvSpPr>
            <p:nvPr/>
          </p:nvSpPr>
          <p:spPr bwMode="auto">
            <a:xfrm flipV="1">
              <a:off x="2087197" y="1648725"/>
              <a:ext cx="1314" cy="4985917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735" name="Line 15"/>
            <p:cNvSpPr>
              <a:spLocks noChangeShapeType="1"/>
            </p:cNvSpPr>
            <p:nvPr/>
          </p:nvSpPr>
          <p:spPr bwMode="auto">
            <a:xfrm flipV="1">
              <a:off x="2426295" y="1648725"/>
              <a:ext cx="1314" cy="4985917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736" name="Line 16"/>
            <p:cNvSpPr>
              <a:spLocks noChangeShapeType="1"/>
            </p:cNvSpPr>
            <p:nvPr/>
          </p:nvSpPr>
          <p:spPr bwMode="auto">
            <a:xfrm flipV="1">
              <a:off x="2432866" y="1648725"/>
              <a:ext cx="1314" cy="4985917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737" name="Line 17"/>
            <p:cNvSpPr>
              <a:spLocks noChangeShapeType="1"/>
            </p:cNvSpPr>
            <p:nvPr/>
          </p:nvSpPr>
          <p:spPr bwMode="auto">
            <a:xfrm flipV="1">
              <a:off x="2773279" y="1648725"/>
              <a:ext cx="1314" cy="4985917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738" name="Line 18"/>
            <p:cNvSpPr>
              <a:spLocks noChangeShapeType="1"/>
            </p:cNvSpPr>
            <p:nvPr/>
          </p:nvSpPr>
          <p:spPr bwMode="auto">
            <a:xfrm flipV="1">
              <a:off x="2779850" y="1648725"/>
              <a:ext cx="1314" cy="4985917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739" name="Line 19"/>
            <p:cNvSpPr>
              <a:spLocks noChangeShapeType="1"/>
            </p:cNvSpPr>
            <p:nvPr/>
          </p:nvSpPr>
          <p:spPr bwMode="auto">
            <a:xfrm flipV="1">
              <a:off x="3125520" y="1648725"/>
              <a:ext cx="1314" cy="4985917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740" name="Line 20"/>
            <p:cNvSpPr>
              <a:spLocks noChangeShapeType="1"/>
            </p:cNvSpPr>
            <p:nvPr/>
          </p:nvSpPr>
          <p:spPr bwMode="auto">
            <a:xfrm flipV="1">
              <a:off x="3132092" y="1648725"/>
              <a:ext cx="1314" cy="4985917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741" name="Line 21"/>
            <p:cNvSpPr>
              <a:spLocks noChangeShapeType="1"/>
            </p:cNvSpPr>
            <p:nvPr/>
          </p:nvSpPr>
          <p:spPr bwMode="auto">
            <a:xfrm flipV="1">
              <a:off x="3472504" y="1648725"/>
              <a:ext cx="1314" cy="4985917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742" name="Line 22"/>
            <p:cNvSpPr>
              <a:spLocks noChangeShapeType="1"/>
            </p:cNvSpPr>
            <p:nvPr/>
          </p:nvSpPr>
          <p:spPr bwMode="auto">
            <a:xfrm flipV="1">
              <a:off x="3479075" y="1648725"/>
              <a:ext cx="1314" cy="4985917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743" name="Line 23"/>
            <p:cNvSpPr>
              <a:spLocks noChangeShapeType="1"/>
            </p:cNvSpPr>
            <p:nvPr/>
          </p:nvSpPr>
          <p:spPr bwMode="auto">
            <a:xfrm flipV="1">
              <a:off x="4163843" y="1648725"/>
              <a:ext cx="1314" cy="4985917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744" name="Line 24"/>
            <p:cNvSpPr>
              <a:spLocks noChangeShapeType="1"/>
            </p:cNvSpPr>
            <p:nvPr/>
          </p:nvSpPr>
          <p:spPr bwMode="auto">
            <a:xfrm flipV="1">
              <a:off x="4170415" y="1648725"/>
              <a:ext cx="1314" cy="4985917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745" name="Line 25"/>
            <p:cNvSpPr>
              <a:spLocks noChangeShapeType="1"/>
            </p:cNvSpPr>
            <p:nvPr/>
          </p:nvSpPr>
          <p:spPr bwMode="auto">
            <a:xfrm flipV="1">
              <a:off x="4510827" y="1648725"/>
              <a:ext cx="1314" cy="4985917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746" name="Line 26"/>
            <p:cNvSpPr>
              <a:spLocks noChangeShapeType="1"/>
            </p:cNvSpPr>
            <p:nvPr/>
          </p:nvSpPr>
          <p:spPr bwMode="auto">
            <a:xfrm flipV="1">
              <a:off x="4517398" y="1648725"/>
              <a:ext cx="1314" cy="4985917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747" name="Line 27"/>
            <p:cNvSpPr>
              <a:spLocks noChangeShapeType="1"/>
            </p:cNvSpPr>
            <p:nvPr/>
          </p:nvSpPr>
          <p:spPr bwMode="auto">
            <a:xfrm flipV="1">
              <a:off x="4863068" y="1648725"/>
              <a:ext cx="1314" cy="4985917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748" name="Line 28"/>
            <p:cNvSpPr>
              <a:spLocks noChangeShapeType="1"/>
            </p:cNvSpPr>
            <p:nvPr/>
          </p:nvSpPr>
          <p:spPr bwMode="auto">
            <a:xfrm flipV="1">
              <a:off x="4869640" y="1648725"/>
              <a:ext cx="1314" cy="4985917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749" name="Line 29"/>
            <p:cNvSpPr>
              <a:spLocks noChangeShapeType="1"/>
            </p:cNvSpPr>
            <p:nvPr/>
          </p:nvSpPr>
          <p:spPr bwMode="auto">
            <a:xfrm flipV="1">
              <a:off x="5210052" y="1648725"/>
              <a:ext cx="1314" cy="4985917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750" name="Line 30"/>
            <p:cNvSpPr>
              <a:spLocks noChangeShapeType="1"/>
            </p:cNvSpPr>
            <p:nvPr/>
          </p:nvSpPr>
          <p:spPr bwMode="auto">
            <a:xfrm flipV="1">
              <a:off x="5216624" y="1648725"/>
              <a:ext cx="1314" cy="4985917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751" name="Line 31"/>
            <p:cNvSpPr>
              <a:spLocks noChangeShapeType="1"/>
            </p:cNvSpPr>
            <p:nvPr/>
          </p:nvSpPr>
          <p:spPr bwMode="auto">
            <a:xfrm flipV="1">
              <a:off x="5555721" y="1648725"/>
              <a:ext cx="1314" cy="4985917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752" name="Line 32"/>
            <p:cNvSpPr>
              <a:spLocks noChangeShapeType="1"/>
            </p:cNvSpPr>
            <p:nvPr/>
          </p:nvSpPr>
          <p:spPr bwMode="auto">
            <a:xfrm flipV="1">
              <a:off x="5562293" y="1648725"/>
              <a:ext cx="1314" cy="4985917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753" name="Line 33"/>
            <p:cNvSpPr>
              <a:spLocks noChangeShapeType="1"/>
            </p:cNvSpPr>
            <p:nvPr/>
          </p:nvSpPr>
          <p:spPr bwMode="auto">
            <a:xfrm flipV="1">
              <a:off x="5901391" y="1648725"/>
              <a:ext cx="1314" cy="4985917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754" name="Line 34"/>
            <p:cNvSpPr>
              <a:spLocks noChangeShapeType="1"/>
            </p:cNvSpPr>
            <p:nvPr/>
          </p:nvSpPr>
          <p:spPr bwMode="auto">
            <a:xfrm flipV="1">
              <a:off x="5909277" y="1648725"/>
              <a:ext cx="1314" cy="4985917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755" name="Line 35"/>
            <p:cNvSpPr>
              <a:spLocks noChangeShapeType="1"/>
            </p:cNvSpPr>
            <p:nvPr/>
          </p:nvSpPr>
          <p:spPr bwMode="auto">
            <a:xfrm flipV="1">
              <a:off x="6254947" y="1648725"/>
              <a:ext cx="1314" cy="4985917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756" name="Line 36"/>
            <p:cNvSpPr>
              <a:spLocks noChangeShapeType="1"/>
            </p:cNvSpPr>
            <p:nvPr/>
          </p:nvSpPr>
          <p:spPr bwMode="auto">
            <a:xfrm flipV="1">
              <a:off x="6261518" y="1648725"/>
              <a:ext cx="1314" cy="4985917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757" name="Line 37"/>
            <p:cNvSpPr>
              <a:spLocks noChangeShapeType="1"/>
            </p:cNvSpPr>
            <p:nvPr/>
          </p:nvSpPr>
          <p:spPr bwMode="auto">
            <a:xfrm flipV="1">
              <a:off x="6600616" y="1648725"/>
              <a:ext cx="1314" cy="4985917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758" name="Line 38"/>
            <p:cNvSpPr>
              <a:spLocks noChangeShapeType="1"/>
            </p:cNvSpPr>
            <p:nvPr/>
          </p:nvSpPr>
          <p:spPr bwMode="auto">
            <a:xfrm flipV="1">
              <a:off x="6607188" y="1648725"/>
              <a:ext cx="1314" cy="4985917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759" name="Line 39"/>
            <p:cNvSpPr>
              <a:spLocks noChangeShapeType="1"/>
            </p:cNvSpPr>
            <p:nvPr/>
          </p:nvSpPr>
          <p:spPr bwMode="auto">
            <a:xfrm>
              <a:off x="695318" y="6555951"/>
              <a:ext cx="6265425" cy="1290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760" name="Line 40"/>
            <p:cNvSpPr>
              <a:spLocks noChangeShapeType="1"/>
            </p:cNvSpPr>
            <p:nvPr/>
          </p:nvSpPr>
          <p:spPr bwMode="auto">
            <a:xfrm>
              <a:off x="695318" y="6562401"/>
              <a:ext cx="6265425" cy="1290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761" name="Line 41"/>
            <p:cNvSpPr>
              <a:spLocks noChangeShapeType="1"/>
            </p:cNvSpPr>
            <p:nvPr/>
          </p:nvSpPr>
          <p:spPr bwMode="auto">
            <a:xfrm>
              <a:off x="695318" y="6144435"/>
              <a:ext cx="6265425" cy="1290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762" name="Line 42"/>
            <p:cNvSpPr>
              <a:spLocks noChangeShapeType="1"/>
            </p:cNvSpPr>
            <p:nvPr/>
          </p:nvSpPr>
          <p:spPr bwMode="auto">
            <a:xfrm>
              <a:off x="695318" y="6150885"/>
              <a:ext cx="6265425" cy="1290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763" name="Line 43"/>
            <p:cNvSpPr>
              <a:spLocks noChangeShapeType="1"/>
            </p:cNvSpPr>
            <p:nvPr/>
          </p:nvSpPr>
          <p:spPr bwMode="auto">
            <a:xfrm>
              <a:off x="695318" y="5726470"/>
              <a:ext cx="6265425" cy="1290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764" name="Line 44"/>
            <p:cNvSpPr>
              <a:spLocks noChangeShapeType="1"/>
            </p:cNvSpPr>
            <p:nvPr/>
          </p:nvSpPr>
          <p:spPr bwMode="auto">
            <a:xfrm>
              <a:off x="695318" y="5732920"/>
              <a:ext cx="6265425" cy="1290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765" name="Line 45"/>
            <p:cNvSpPr>
              <a:spLocks noChangeShapeType="1"/>
            </p:cNvSpPr>
            <p:nvPr/>
          </p:nvSpPr>
          <p:spPr bwMode="auto">
            <a:xfrm>
              <a:off x="695318" y="4903439"/>
              <a:ext cx="6265425" cy="1290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766" name="Line 46"/>
            <p:cNvSpPr>
              <a:spLocks noChangeShapeType="1"/>
            </p:cNvSpPr>
            <p:nvPr/>
          </p:nvSpPr>
          <p:spPr bwMode="auto">
            <a:xfrm>
              <a:off x="695318" y="4909889"/>
              <a:ext cx="6265425" cy="1290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767" name="Line 47"/>
            <p:cNvSpPr>
              <a:spLocks noChangeShapeType="1"/>
            </p:cNvSpPr>
            <p:nvPr/>
          </p:nvSpPr>
          <p:spPr bwMode="auto">
            <a:xfrm>
              <a:off x="695318" y="4491923"/>
              <a:ext cx="6265425" cy="1290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768" name="Line 48"/>
            <p:cNvSpPr>
              <a:spLocks noChangeShapeType="1"/>
            </p:cNvSpPr>
            <p:nvPr/>
          </p:nvSpPr>
          <p:spPr bwMode="auto">
            <a:xfrm>
              <a:off x="695318" y="4498373"/>
              <a:ext cx="6265425" cy="1290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769" name="Line 49"/>
            <p:cNvSpPr>
              <a:spLocks noChangeShapeType="1"/>
            </p:cNvSpPr>
            <p:nvPr/>
          </p:nvSpPr>
          <p:spPr bwMode="auto">
            <a:xfrm>
              <a:off x="695318" y="4079118"/>
              <a:ext cx="6265425" cy="1290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770" name="Line 50"/>
            <p:cNvSpPr>
              <a:spLocks noChangeShapeType="1"/>
            </p:cNvSpPr>
            <p:nvPr/>
          </p:nvSpPr>
          <p:spPr bwMode="auto">
            <a:xfrm>
              <a:off x="695318" y="4085568"/>
              <a:ext cx="6265425" cy="1290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771" name="Line 51"/>
            <p:cNvSpPr>
              <a:spLocks noChangeShapeType="1"/>
            </p:cNvSpPr>
            <p:nvPr/>
          </p:nvSpPr>
          <p:spPr bwMode="auto">
            <a:xfrm>
              <a:off x="695318" y="3667602"/>
              <a:ext cx="6265425" cy="1290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772" name="Line 52"/>
            <p:cNvSpPr>
              <a:spLocks noChangeShapeType="1"/>
            </p:cNvSpPr>
            <p:nvPr/>
          </p:nvSpPr>
          <p:spPr bwMode="auto">
            <a:xfrm>
              <a:off x="695318" y="3674052"/>
              <a:ext cx="6265425" cy="1290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773" name="Line 53"/>
            <p:cNvSpPr>
              <a:spLocks noChangeShapeType="1"/>
            </p:cNvSpPr>
            <p:nvPr/>
          </p:nvSpPr>
          <p:spPr bwMode="auto">
            <a:xfrm>
              <a:off x="695318" y="3256087"/>
              <a:ext cx="6265425" cy="1290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774" name="Line 54"/>
            <p:cNvSpPr>
              <a:spLocks noChangeShapeType="1"/>
            </p:cNvSpPr>
            <p:nvPr/>
          </p:nvSpPr>
          <p:spPr bwMode="auto">
            <a:xfrm>
              <a:off x="695318" y="3262537"/>
              <a:ext cx="6265425" cy="1290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775" name="Line 55"/>
            <p:cNvSpPr>
              <a:spLocks noChangeShapeType="1"/>
            </p:cNvSpPr>
            <p:nvPr/>
          </p:nvSpPr>
          <p:spPr bwMode="auto">
            <a:xfrm>
              <a:off x="695318" y="2844571"/>
              <a:ext cx="6265425" cy="1290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776" name="Line 56"/>
            <p:cNvSpPr>
              <a:spLocks noChangeShapeType="1"/>
            </p:cNvSpPr>
            <p:nvPr/>
          </p:nvSpPr>
          <p:spPr bwMode="auto">
            <a:xfrm>
              <a:off x="695318" y="2851021"/>
              <a:ext cx="6265425" cy="1290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777" name="Line 57"/>
            <p:cNvSpPr>
              <a:spLocks noChangeShapeType="1"/>
            </p:cNvSpPr>
            <p:nvPr/>
          </p:nvSpPr>
          <p:spPr bwMode="auto">
            <a:xfrm>
              <a:off x="695318" y="2433056"/>
              <a:ext cx="6265425" cy="1290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778" name="Line 58"/>
            <p:cNvSpPr>
              <a:spLocks noChangeShapeType="1"/>
            </p:cNvSpPr>
            <p:nvPr/>
          </p:nvSpPr>
          <p:spPr bwMode="auto">
            <a:xfrm>
              <a:off x="695318" y="2439506"/>
              <a:ext cx="6265425" cy="1290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779" name="Line 59"/>
            <p:cNvSpPr>
              <a:spLocks noChangeShapeType="1"/>
            </p:cNvSpPr>
            <p:nvPr/>
          </p:nvSpPr>
          <p:spPr bwMode="auto">
            <a:xfrm>
              <a:off x="695318" y="2021540"/>
              <a:ext cx="6265425" cy="1290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780" name="Line 60"/>
            <p:cNvSpPr>
              <a:spLocks noChangeShapeType="1"/>
            </p:cNvSpPr>
            <p:nvPr/>
          </p:nvSpPr>
          <p:spPr bwMode="auto">
            <a:xfrm>
              <a:off x="695318" y="2027990"/>
              <a:ext cx="6265425" cy="1290"/>
            </a:xfrm>
            <a:prstGeom prst="line">
              <a:avLst/>
            </a:prstGeom>
            <a:noFill/>
            <a:ln w="7938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781" name="Line 61"/>
            <p:cNvSpPr>
              <a:spLocks noChangeShapeType="1"/>
            </p:cNvSpPr>
            <p:nvPr/>
          </p:nvSpPr>
          <p:spPr bwMode="auto">
            <a:xfrm>
              <a:off x="695318" y="5308504"/>
              <a:ext cx="6265425" cy="129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782" name="Line 62"/>
            <p:cNvSpPr>
              <a:spLocks noChangeShapeType="1"/>
            </p:cNvSpPr>
            <p:nvPr/>
          </p:nvSpPr>
          <p:spPr bwMode="auto">
            <a:xfrm>
              <a:off x="695318" y="5314954"/>
              <a:ext cx="6265425" cy="129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783" name="Line 63"/>
            <p:cNvSpPr>
              <a:spLocks noChangeShapeType="1"/>
            </p:cNvSpPr>
            <p:nvPr/>
          </p:nvSpPr>
          <p:spPr bwMode="auto">
            <a:xfrm>
              <a:off x="695318" y="5321404"/>
              <a:ext cx="6265425" cy="129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784" name="Line 64"/>
            <p:cNvSpPr>
              <a:spLocks noChangeShapeType="1"/>
            </p:cNvSpPr>
            <p:nvPr/>
          </p:nvSpPr>
          <p:spPr bwMode="auto">
            <a:xfrm>
              <a:off x="695318" y="5327854"/>
              <a:ext cx="6265425" cy="129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785" name="Rectangle 65"/>
            <p:cNvSpPr>
              <a:spLocks noChangeArrowheads="1"/>
            </p:cNvSpPr>
            <p:nvPr/>
          </p:nvSpPr>
          <p:spPr bwMode="auto">
            <a:xfrm>
              <a:off x="6767536" y="5007930"/>
              <a:ext cx="166920" cy="268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9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x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786" name="Freeform 66"/>
            <p:cNvSpPr>
              <a:spLocks/>
            </p:cNvSpPr>
            <p:nvPr/>
          </p:nvSpPr>
          <p:spPr bwMode="auto">
            <a:xfrm>
              <a:off x="6860854" y="5236263"/>
              <a:ext cx="86746" cy="1702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6" y="66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66" h="132">
                  <a:moveTo>
                    <a:pt x="0" y="0"/>
                  </a:moveTo>
                  <a:lnTo>
                    <a:pt x="66" y="66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 w="7938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787" name="Line 67"/>
            <p:cNvSpPr>
              <a:spLocks noChangeShapeType="1"/>
            </p:cNvSpPr>
            <p:nvPr/>
          </p:nvSpPr>
          <p:spPr bwMode="auto">
            <a:xfrm flipV="1">
              <a:off x="3811602" y="1648725"/>
              <a:ext cx="1314" cy="4985917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788" name="Line 68"/>
            <p:cNvSpPr>
              <a:spLocks noChangeShapeType="1"/>
            </p:cNvSpPr>
            <p:nvPr/>
          </p:nvSpPr>
          <p:spPr bwMode="auto">
            <a:xfrm flipV="1">
              <a:off x="3818173" y="1648725"/>
              <a:ext cx="1314" cy="4985917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789" name="Line 69"/>
            <p:cNvSpPr>
              <a:spLocks noChangeShapeType="1"/>
            </p:cNvSpPr>
            <p:nvPr/>
          </p:nvSpPr>
          <p:spPr bwMode="auto">
            <a:xfrm flipV="1">
              <a:off x="3824745" y="1648725"/>
              <a:ext cx="1314" cy="4985917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790" name="Line 70"/>
            <p:cNvSpPr>
              <a:spLocks noChangeShapeType="1"/>
            </p:cNvSpPr>
            <p:nvPr/>
          </p:nvSpPr>
          <p:spPr bwMode="auto">
            <a:xfrm flipV="1">
              <a:off x="3831317" y="1648725"/>
              <a:ext cx="1314" cy="4985917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791" name="Rectangle 71"/>
            <p:cNvSpPr>
              <a:spLocks noChangeArrowheads="1"/>
            </p:cNvSpPr>
            <p:nvPr/>
          </p:nvSpPr>
          <p:spPr bwMode="auto">
            <a:xfrm>
              <a:off x="3931206" y="1635825"/>
              <a:ext cx="166920" cy="268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9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y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792" name="Freeform 72"/>
            <p:cNvSpPr>
              <a:spLocks/>
            </p:cNvSpPr>
            <p:nvPr/>
          </p:nvSpPr>
          <p:spPr bwMode="auto">
            <a:xfrm>
              <a:off x="3737999" y="1655175"/>
              <a:ext cx="173492" cy="85141"/>
            </a:xfrm>
            <a:custGeom>
              <a:avLst/>
              <a:gdLst/>
              <a:ahLst/>
              <a:cxnLst>
                <a:cxn ang="0">
                  <a:pos x="0" y="66"/>
                </a:cxn>
                <a:cxn ang="0">
                  <a:pos x="66" y="0"/>
                </a:cxn>
                <a:cxn ang="0">
                  <a:pos x="132" y="66"/>
                </a:cxn>
                <a:cxn ang="0">
                  <a:pos x="0" y="66"/>
                </a:cxn>
              </a:cxnLst>
              <a:rect l="0" t="0" r="r" b="b"/>
              <a:pathLst>
                <a:path w="132" h="66">
                  <a:moveTo>
                    <a:pt x="0" y="66"/>
                  </a:moveTo>
                  <a:lnTo>
                    <a:pt x="66" y="0"/>
                  </a:lnTo>
                  <a:lnTo>
                    <a:pt x="132" y="66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800000"/>
            </a:solidFill>
            <a:ln w="7938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793" name="Rectangle 73"/>
            <p:cNvSpPr>
              <a:spLocks noChangeArrowheads="1"/>
            </p:cNvSpPr>
            <p:nvPr/>
          </p:nvSpPr>
          <p:spPr bwMode="auto">
            <a:xfrm>
              <a:off x="688747" y="1648725"/>
              <a:ext cx="6271997" cy="4992367"/>
            </a:xfrm>
            <a:prstGeom prst="rect">
              <a:avLst/>
            </a:prstGeom>
            <a:noFill/>
            <a:ln w="15875">
              <a:solidFill>
                <a:srgbClr val="8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794" name="Line 74"/>
            <p:cNvSpPr>
              <a:spLocks noChangeShapeType="1"/>
            </p:cNvSpPr>
            <p:nvPr/>
          </p:nvSpPr>
          <p:spPr bwMode="auto">
            <a:xfrm>
              <a:off x="1042302" y="5274964"/>
              <a:ext cx="1314" cy="9804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795" name="Rectangle 75"/>
            <p:cNvSpPr>
              <a:spLocks noChangeArrowheads="1"/>
            </p:cNvSpPr>
            <p:nvPr/>
          </p:nvSpPr>
          <p:spPr bwMode="auto">
            <a:xfrm>
              <a:off x="927955" y="5373005"/>
              <a:ext cx="339098" cy="261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</a:rPr>
                <a:t>-8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796" name="Line 76"/>
            <p:cNvSpPr>
              <a:spLocks noChangeShapeType="1"/>
            </p:cNvSpPr>
            <p:nvPr/>
          </p:nvSpPr>
          <p:spPr bwMode="auto">
            <a:xfrm>
              <a:off x="1740213" y="5274964"/>
              <a:ext cx="1314" cy="9804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797" name="Rectangle 77"/>
            <p:cNvSpPr>
              <a:spLocks noChangeArrowheads="1"/>
            </p:cNvSpPr>
            <p:nvPr/>
          </p:nvSpPr>
          <p:spPr bwMode="auto">
            <a:xfrm>
              <a:off x="1627180" y="5373005"/>
              <a:ext cx="339098" cy="261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</a:rPr>
                <a:t>-6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798" name="Line 78"/>
            <p:cNvSpPr>
              <a:spLocks noChangeShapeType="1"/>
            </p:cNvSpPr>
            <p:nvPr/>
          </p:nvSpPr>
          <p:spPr bwMode="auto">
            <a:xfrm>
              <a:off x="2432866" y="5274964"/>
              <a:ext cx="1314" cy="9804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799" name="Rectangle 79"/>
            <p:cNvSpPr>
              <a:spLocks noChangeArrowheads="1"/>
            </p:cNvSpPr>
            <p:nvPr/>
          </p:nvSpPr>
          <p:spPr bwMode="auto">
            <a:xfrm>
              <a:off x="2319834" y="5373005"/>
              <a:ext cx="339098" cy="261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</a:rPr>
                <a:t>-4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800" name="Line 80"/>
            <p:cNvSpPr>
              <a:spLocks noChangeShapeType="1"/>
            </p:cNvSpPr>
            <p:nvPr/>
          </p:nvSpPr>
          <p:spPr bwMode="auto">
            <a:xfrm>
              <a:off x="3132092" y="5274964"/>
              <a:ext cx="1314" cy="9804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801" name="Rectangle 81"/>
            <p:cNvSpPr>
              <a:spLocks noChangeArrowheads="1"/>
            </p:cNvSpPr>
            <p:nvPr/>
          </p:nvSpPr>
          <p:spPr bwMode="auto">
            <a:xfrm>
              <a:off x="3019059" y="5373005"/>
              <a:ext cx="339098" cy="261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</a:rPr>
                <a:t>-2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802" name="Rectangle 82"/>
            <p:cNvSpPr>
              <a:spLocks noChangeArrowheads="1"/>
            </p:cNvSpPr>
            <p:nvPr/>
          </p:nvSpPr>
          <p:spPr bwMode="auto">
            <a:xfrm>
              <a:off x="3851032" y="5373005"/>
              <a:ext cx="226065" cy="261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</a:rPr>
                <a:t>0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803" name="Line 83"/>
            <p:cNvSpPr>
              <a:spLocks noChangeShapeType="1"/>
            </p:cNvSpPr>
            <p:nvPr/>
          </p:nvSpPr>
          <p:spPr bwMode="auto">
            <a:xfrm>
              <a:off x="4517398" y="5274964"/>
              <a:ext cx="1314" cy="9804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804" name="Rectangle 84"/>
            <p:cNvSpPr>
              <a:spLocks noChangeArrowheads="1"/>
            </p:cNvSpPr>
            <p:nvPr/>
          </p:nvSpPr>
          <p:spPr bwMode="auto">
            <a:xfrm>
              <a:off x="4523970" y="5373005"/>
              <a:ext cx="226065" cy="261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</a:rPr>
                <a:t>2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805" name="Line 85"/>
            <p:cNvSpPr>
              <a:spLocks noChangeShapeType="1"/>
            </p:cNvSpPr>
            <p:nvPr/>
          </p:nvSpPr>
          <p:spPr bwMode="auto">
            <a:xfrm>
              <a:off x="5216624" y="5274964"/>
              <a:ext cx="1314" cy="9804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806" name="Rectangle 86"/>
            <p:cNvSpPr>
              <a:spLocks noChangeArrowheads="1"/>
            </p:cNvSpPr>
            <p:nvPr/>
          </p:nvSpPr>
          <p:spPr bwMode="auto">
            <a:xfrm>
              <a:off x="5223195" y="5373005"/>
              <a:ext cx="226065" cy="261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</a:rPr>
                <a:t>4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807" name="Line 87"/>
            <p:cNvSpPr>
              <a:spLocks noChangeShapeType="1"/>
            </p:cNvSpPr>
            <p:nvPr/>
          </p:nvSpPr>
          <p:spPr bwMode="auto">
            <a:xfrm>
              <a:off x="5909277" y="5274964"/>
              <a:ext cx="1314" cy="9804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808" name="Rectangle 88"/>
            <p:cNvSpPr>
              <a:spLocks noChangeArrowheads="1"/>
            </p:cNvSpPr>
            <p:nvPr/>
          </p:nvSpPr>
          <p:spPr bwMode="auto">
            <a:xfrm>
              <a:off x="5915849" y="5373005"/>
              <a:ext cx="226065" cy="261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</a:rPr>
                <a:t>6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809" name="Line 89"/>
            <p:cNvSpPr>
              <a:spLocks noChangeShapeType="1"/>
            </p:cNvSpPr>
            <p:nvPr/>
          </p:nvSpPr>
          <p:spPr bwMode="auto">
            <a:xfrm>
              <a:off x="6607188" y="5274964"/>
              <a:ext cx="1314" cy="9804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810" name="Rectangle 90"/>
            <p:cNvSpPr>
              <a:spLocks noChangeArrowheads="1"/>
            </p:cNvSpPr>
            <p:nvPr/>
          </p:nvSpPr>
          <p:spPr bwMode="auto">
            <a:xfrm>
              <a:off x="6615074" y="5373005"/>
              <a:ext cx="226065" cy="261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</a:rPr>
                <a:t>8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811" name="Rectangle 91"/>
            <p:cNvSpPr>
              <a:spLocks noChangeArrowheads="1"/>
            </p:cNvSpPr>
            <p:nvPr/>
          </p:nvSpPr>
          <p:spPr bwMode="auto">
            <a:xfrm>
              <a:off x="3544792" y="5954803"/>
              <a:ext cx="339098" cy="261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</a:rPr>
                <a:t>-2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812" name="Line 92"/>
            <p:cNvSpPr>
              <a:spLocks noChangeShapeType="1"/>
            </p:cNvSpPr>
            <p:nvPr/>
          </p:nvSpPr>
          <p:spPr bwMode="auto">
            <a:xfrm>
              <a:off x="3778743" y="6150885"/>
              <a:ext cx="99889" cy="129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813" name="Rectangle 93"/>
            <p:cNvSpPr>
              <a:spLocks noChangeArrowheads="1"/>
            </p:cNvSpPr>
            <p:nvPr/>
          </p:nvSpPr>
          <p:spPr bwMode="auto">
            <a:xfrm>
              <a:off x="3657825" y="5105971"/>
              <a:ext cx="226065" cy="261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</a:rPr>
                <a:t>0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814" name="Rectangle 94"/>
            <p:cNvSpPr>
              <a:spLocks noChangeArrowheads="1"/>
            </p:cNvSpPr>
            <p:nvPr/>
          </p:nvSpPr>
          <p:spPr bwMode="auto">
            <a:xfrm>
              <a:off x="3657825" y="4302291"/>
              <a:ext cx="226065" cy="261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</a:rPr>
                <a:t>2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815" name="Line 95"/>
            <p:cNvSpPr>
              <a:spLocks noChangeShapeType="1"/>
            </p:cNvSpPr>
            <p:nvPr/>
          </p:nvSpPr>
          <p:spPr bwMode="auto">
            <a:xfrm>
              <a:off x="3778743" y="4498373"/>
              <a:ext cx="99889" cy="129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816" name="Rectangle 96"/>
            <p:cNvSpPr>
              <a:spLocks noChangeArrowheads="1"/>
            </p:cNvSpPr>
            <p:nvPr/>
          </p:nvSpPr>
          <p:spPr bwMode="auto">
            <a:xfrm>
              <a:off x="3657825" y="3477970"/>
              <a:ext cx="226065" cy="261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</a:rPr>
                <a:t>4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817" name="Line 97"/>
            <p:cNvSpPr>
              <a:spLocks noChangeShapeType="1"/>
            </p:cNvSpPr>
            <p:nvPr/>
          </p:nvSpPr>
          <p:spPr bwMode="auto">
            <a:xfrm>
              <a:off x="3778743" y="3674052"/>
              <a:ext cx="99889" cy="129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818" name="Rectangle 98"/>
            <p:cNvSpPr>
              <a:spLocks noChangeArrowheads="1"/>
            </p:cNvSpPr>
            <p:nvPr/>
          </p:nvSpPr>
          <p:spPr bwMode="auto">
            <a:xfrm>
              <a:off x="3657825" y="2654939"/>
              <a:ext cx="226065" cy="261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</a:rPr>
                <a:t>6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819" name="Line 99"/>
            <p:cNvSpPr>
              <a:spLocks noChangeShapeType="1"/>
            </p:cNvSpPr>
            <p:nvPr/>
          </p:nvSpPr>
          <p:spPr bwMode="auto">
            <a:xfrm>
              <a:off x="3778743" y="2851021"/>
              <a:ext cx="99889" cy="129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820" name="Rectangle 100"/>
            <p:cNvSpPr>
              <a:spLocks noChangeArrowheads="1"/>
            </p:cNvSpPr>
            <p:nvPr/>
          </p:nvSpPr>
          <p:spPr bwMode="auto">
            <a:xfrm>
              <a:off x="3657825" y="1831908"/>
              <a:ext cx="226065" cy="261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</a:rPr>
                <a:t>8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821" name="Line 101"/>
            <p:cNvSpPr>
              <a:spLocks noChangeShapeType="1"/>
            </p:cNvSpPr>
            <p:nvPr/>
          </p:nvSpPr>
          <p:spPr bwMode="auto">
            <a:xfrm>
              <a:off x="3778743" y="2027990"/>
              <a:ext cx="99889" cy="129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826" name="Line 106"/>
            <p:cNvSpPr>
              <a:spLocks noChangeShapeType="1"/>
            </p:cNvSpPr>
            <p:nvPr/>
          </p:nvSpPr>
          <p:spPr bwMode="auto">
            <a:xfrm flipV="1">
              <a:off x="2666818" y="1622925"/>
              <a:ext cx="1314" cy="51601"/>
            </a:xfrm>
            <a:prstGeom prst="line">
              <a:avLst/>
            </a:prstGeom>
            <a:noFill/>
            <a:ln w="7938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830" name="Freeform 110"/>
            <p:cNvSpPr>
              <a:spLocks/>
            </p:cNvSpPr>
            <p:nvPr/>
          </p:nvSpPr>
          <p:spPr bwMode="auto">
            <a:xfrm>
              <a:off x="5323085" y="6595941"/>
              <a:ext cx="6572" cy="3870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3"/>
                </a:cxn>
                <a:cxn ang="0">
                  <a:pos x="0" y="6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1" y="3"/>
                  </a:lnTo>
                  <a:lnTo>
                    <a:pt x="0" y="6"/>
                  </a:lnTo>
                </a:path>
              </a:pathLst>
            </a:custGeom>
            <a:noFill/>
            <a:ln w="7938">
              <a:solidFill>
                <a:srgbClr val="8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834" name="Rectangle 114"/>
            <p:cNvSpPr>
              <a:spLocks noChangeArrowheads="1"/>
            </p:cNvSpPr>
            <p:nvPr/>
          </p:nvSpPr>
          <p:spPr bwMode="auto">
            <a:xfrm>
              <a:off x="688747" y="1648725"/>
              <a:ext cx="6271997" cy="4992367"/>
            </a:xfrm>
            <a:prstGeom prst="rect">
              <a:avLst/>
            </a:prstGeom>
            <a:noFill/>
            <a:ln w="15875">
              <a:solidFill>
                <a:srgbClr val="8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800" dirty="0"/>
              <a:t>Example 7: Given the following graph </a:t>
            </a:r>
            <a:r>
              <a:rPr lang="en-CA" sz="2800" i="1" dirty="0"/>
              <a:t>f</a:t>
            </a:r>
            <a:r>
              <a:rPr lang="en-CA" sz="2800" dirty="0"/>
              <a:t>(</a:t>
            </a:r>
            <a:r>
              <a:rPr lang="en-CA" sz="2800" i="1" dirty="0"/>
              <a:t>x</a:t>
            </a:r>
            <a:r>
              <a:rPr lang="en-CA" sz="2800" dirty="0"/>
              <a:t>), graph the reciprocal function.</a:t>
            </a:r>
          </a:p>
        </p:txBody>
      </p:sp>
      <p:grpSp>
        <p:nvGrpSpPr>
          <p:cNvPr id="4" name="Group 116"/>
          <p:cNvGrpSpPr/>
          <p:nvPr/>
        </p:nvGrpSpPr>
        <p:grpSpPr>
          <a:xfrm>
            <a:off x="1042302" y="3654702"/>
            <a:ext cx="5564886" cy="2502633"/>
            <a:chOff x="1042302" y="3654702"/>
            <a:chExt cx="5564886" cy="2502633"/>
          </a:xfrm>
        </p:grpSpPr>
        <p:sp>
          <p:nvSpPr>
            <p:cNvPr id="30822" name="Freeform 102"/>
            <p:cNvSpPr>
              <a:spLocks/>
            </p:cNvSpPr>
            <p:nvPr/>
          </p:nvSpPr>
          <p:spPr bwMode="auto">
            <a:xfrm>
              <a:off x="1042302" y="3654702"/>
              <a:ext cx="2789014" cy="1666702"/>
            </a:xfrm>
            <a:custGeom>
              <a:avLst/>
              <a:gdLst/>
              <a:ahLst/>
              <a:cxnLst>
                <a:cxn ang="0">
                  <a:pos x="4" y="13"/>
                </a:cxn>
                <a:cxn ang="0">
                  <a:pos x="10" y="25"/>
                </a:cxn>
                <a:cxn ang="0">
                  <a:pos x="15" y="37"/>
                </a:cxn>
                <a:cxn ang="0">
                  <a:pos x="20" y="49"/>
                </a:cxn>
                <a:cxn ang="0">
                  <a:pos x="26" y="61"/>
                </a:cxn>
                <a:cxn ang="0">
                  <a:pos x="31" y="72"/>
                </a:cxn>
                <a:cxn ang="0">
                  <a:pos x="36" y="83"/>
                </a:cxn>
                <a:cxn ang="0">
                  <a:pos x="42" y="93"/>
                </a:cxn>
                <a:cxn ang="0">
                  <a:pos x="47" y="103"/>
                </a:cxn>
                <a:cxn ang="0">
                  <a:pos x="52" y="113"/>
                </a:cxn>
                <a:cxn ang="0">
                  <a:pos x="58" y="123"/>
                </a:cxn>
                <a:cxn ang="0">
                  <a:pos x="63" y="132"/>
                </a:cxn>
                <a:cxn ang="0">
                  <a:pos x="68" y="141"/>
                </a:cxn>
                <a:cxn ang="0">
                  <a:pos x="74" y="149"/>
                </a:cxn>
                <a:cxn ang="0">
                  <a:pos x="79" y="157"/>
                </a:cxn>
                <a:cxn ang="0">
                  <a:pos x="84" y="165"/>
                </a:cxn>
                <a:cxn ang="0">
                  <a:pos x="90" y="173"/>
                </a:cxn>
                <a:cxn ang="0">
                  <a:pos x="95" y="180"/>
                </a:cxn>
                <a:cxn ang="0">
                  <a:pos x="100" y="187"/>
                </a:cxn>
                <a:cxn ang="0">
                  <a:pos x="106" y="193"/>
                </a:cxn>
                <a:cxn ang="0">
                  <a:pos x="111" y="200"/>
                </a:cxn>
                <a:cxn ang="0">
                  <a:pos x="118" y="208"/>
                </a:cxn>
                <a:cxn ang="0">
                  <a:pos x="126" y="216"/>
                </a:cxn>
                <a:cxn ang="0">
                  <a:pos x="134" y="223"/>
                </a:cxn>
                <a:cxn ang="0">
                  <a:pos x="142" y="230"/>
                </a:cxn>
                <a:cxn ang="0">
                  <a:pos x="150" y="235"/>
                </a:cxn>
                <a:cxn ang="0">
                  <a:pos x="158" y="240"/>
                </a:cxn>
                <a:cxn ang="0">
                  <a:pos x="166" y="245"/>
                </a:cxn>
                <a:cxn ang="0">
                  <a:pos x="174" y="248"/>
                </a:cxn>
                <a:cxn ang="0">
                  <a:pos x="182" y="251"/>
                </a:cxn>
                <a:cxn ang="0">
                  <a:pos x="190" y="253"/>
                </a:cxn>
                <a:cxn ang="0">
                  <a:pos x="198" y="255"/>
                </a:cxn>
                <a:cxn ang="0">
                  <a:pos x="206" y="255"/>
                </a:cxn>
                <a:cxn ang="0">
                  <a:pos x="214" y="255"/>
                </a:cxn>
                <a:cxn ang="0">
                  <a:pos x="222" y="254"/>
                </a:cxn>
                <a:cxn ang="0">
                  <a:pos x="230" y="253"/>
                </a:cxn>
                <a:cxn ang="0">
                  <a:pos x="238" y="251"/>
                </a:cxn>
                <a:cxn ang="0">
                  <a:pos x="246" y="247"/>
                </a:cxn>
                <a:cxn ang="0">
                  <a:pos x="254" y="244"/>
                </a:cxn>
                <a:cxn ang="0">
                  <a:pos x="262" y="239"/>
                </a:cxn>
                <a:cxn ang="0">
                  <a:pos x="270" y="234"/>
                </a:cxn>
                <a:cxn ang="0">
                  <a:pos x="278" y="228"/>
                </a:cxn>
                <a:cxn ang="0">
                  <a:pos x="286" y="221"/>
                </a:cxn>
                <a:cxn ang="0">
                  <a:pos x="294" y="214"/>
                </a:cxn>
                <a:cxn ang="0">
                  <a:pos x="302" y="205"/>
                </a:cxn>
                <a:cxn ang="0">
                  <a:pos x="310" y="196"/>
                </a:cxn>
                <a:cxn ang="0">
                  <a:pos x="318" y="187"/>
                </a:cxn>
                <a:cxn ang="0">
                  <a:pos x="326" y="176"/>
                </a:cxn>
                <a:cxn ang="0">
                  <a:pos x="334" y="165"/>
                </a:cxn>
                <a:cxn ang="0">
                  <a:pos x="342" y="153"/>
                </a:cxn>
                <a:cxn ang="0">
                  <a:pos x="350" y="140"/>
                </a:cxn>
                <a:cxn ang="0">
                  <a:pos x="358" y="127"/>
                </a:cxn>
                <a:cxn ang="0">
                  <a:pos x="366" y="113"/>
                </a:cxn>
                <a:cxn ang="0">
                  <a:pos x="374" y="98"/>
                </a:cxn>
                <a:cxn ang="0">
                  <a:pos x="382" y="82"/>
                </a:cxn>
                <a:cxn ang="0">
                  <a:pos x="390" y="66"/>
                </a:cxn>
                <a:cxn ang="0">
                  <a:pos x="398" y="49"/>
                </a:cxn>
                <a:cxn ang="0">
                  <a:pos x="406" y="31"/>
                </a:cxn>
                <a:cxn ang="0">
                  <a:pos x="414" y="12"/>
                </a:cxn>
              </a:cxnLst>
              <a:rect l="0" t="0" r="r" b="b"/>
              <a:pathLst>
                <a:path w="419" h="255">
                  <a:moveTo>
                    <a:pt x="0" y="3"/>
                  </a:moveTo>
                  <a:lnTo>
                    <a:pt x="2" y="6"/>
                  </a:lnTo>
                  <a:lnTo>
                    <a:pt x="3" y="9"/>
                  </a:lnTo>
                  <a:lnTo>
                    <a:pt x="4" y="13"/>
                  </a:lnTo>
                  <a:lnTo>
                    <a:pt x="6" y="16"/>
                  </a:lnTo>
                  <a:lnTo>
                    <a:pt x="7" y="19"/>
                  </a:lnTo>
                  <a:lnTo>
                    <a:pt x="8" y="22"/>
                  </a:lnTo>
                  <a:lnTo>
                    <a:pt x="10" y="25"/>
                  </a:lnTo>
                  <a:lnTo>
                    <a:pt x="11" y="28"/>
                  </a:lnTo>
                  <a:lnTo>
                    <a:pt x="12" y="31"/>
                  </a:lnTo>
                  <a:lnTo>
                    <a:pt x="14" y="34"/>
                  </a:lnTo>
                  <a:lnTo>
                    <a:pt x="15" y="37"/>
                  </a:lnTo>
                  <a:lnTo>
                    <a:pt x="16" y="40"/>
                  </a:lnTo>
                  <a:lnTo>
                    <a:pt x="18" y="43"/>
                  </a:lnTo>
                  <a:lnTo>
                    <a:pt x="19" y="46"/>
                  </a:lnTo>
                  <a:lnTo>
                    <a:pt x="20" y="49"/>
                  </a:lnTo>
                  <a:lnTo>
                    <a:pt x="22" y="52"/>
                  </a:lnTo>
                  <a:lnTo>
                    <a:pt x="23" y="55"/>
                  </a:lnTo>
                  <a:lnTo>
                    <a:pt x="24" y="58"/>
                  </a:lnTo>
                  <a:lnTo>
                    <a:pt x="26" y="61"/>
                  </a:lnTo>
                  <a:lnTo>
                    <a:pt x="27" y="63"/>
                  </a:lnTo>
                  <a:lnTo>
                    <a:pt x="28" y="66"/>
                  </a:lnTo>
                  <a:lnTo>
                    <a:pt x="30" y="69"/>
                  </a:lnTo>
                  <a:lnTo>
                    <a:pt x="31" y="72"/>
                  </a:lnTo>
                  <a:lnTo>
                    <a:pt x="32" y="74"/>
                  </a:lnTo>
                  <a:lnTo>
                    <a:pt x="34" y="77"/>
                  </a:lnTo>
                  <a:lnTo>
                    <a:pt x="35" y="80"/>
                  </a:lnTo>
                  <a:lnTo>
                    <a:pt x="36" y="83"/>
                  </a:lnTo>
                  <a:lnTo>
                    <a:pt x="38" y="85"/>
                  </a:lnTo>
                  <a:lnTo>
                    <a:pt x="39" y="88"/>
                  </a:lnTo>
                  <a:lnTo>
                    <a:pt x="40" y="90"/>
                  </a:lnTo>
                  <a:lnTo>
                    <a:pt x="42" y="93"/>
                  </a:lnTo>
                  <a:lnTo>
                    <a:pt x="43" y="96"/>
                  </a:lnTo>
                  <a:lnTo>
                    <a:pt x="44" y="98"/>
                  </a:lnTo>
                  <a:lnTo>
                    <a:pt x="46" y="101"/>
                  </a:lnTo>
                  <a:lnTo>
                    <a:pt x="47" y="103"/>
                  </a:lnTo>
                  <a:lnTo>
                    <a:pt x="48" y="106"/>
                  </a:lnTo>
                  <a:lnTo>
                    <a:pt x="50" y="108"/>
                  </a:lnTo>
                  <a:lnTo>
                    <a:pt x="51" y="111"/>
                  </a:lnTo>
                  <a:lnTo>
                    <a:pt x="52" y="113"/>
                  </a:lnTo>
                  <a:lnTo>
                    <a:pt x="54" y="115"/>
                  </a:lnTo>
                  <a:lnTo>
                    <a:pt x="55" y="118"/>
                  </a:lnTo>
                  <a:lnTo>
                    <a:pt x="56" y="120"/>
                  </a:lnTo>
                  <a:lnTo>
                    <a:pt x="58" y="123"/>
                  </a:lnTo>
                  <a:lnTo>
                    <a:pt x="59" y="125"/>
                  </a:lnTo>
                  <a:lnTo>
                    <a:pt x="60" y="127"/>
                  </a:lnTo>
                  <a:lnTo>
                    <a:pt x="62" y="130"/>
                  </a:lnTo>
                  <a:lnTo>
                    <a:pt x="63" y="132"/>
                  </a:lnTo>
                  <a:lnTo>
                    <a:pt x="64" y="134"/>
                  </a:lnTo>
                  <a:lnTo>
                    <a:pt x="66" y="136"/>
                  </a:lnTo>
                  <a:lnTo>
                    <a:pt x="67" y="138"/>
                  </a:lnTo>
                  <a:lnTo>
                    <a:pt x="68" y="141"/>
                  </a:lnTo>
                  <a:lnTo>
                    <a:pt x="70" y="143"/>
                  </a:lnTo>
                  <a:lnTo>
                    <a:pt x="71" y="145"/>
                  </a:lnTo>
                  <a:lnTo>
                    <a:pt x="72" y="147"/>
                  </a:lnTo>
                  <a:lnTo>
                    <a:pt x="74" y="149"/>
                  </a:lnTo>
                  <a:lnTo>
                    <a:pt x="75" y="151"/>
                  </a:lnTo>
                  <a:lnTo>
                    <a:pt x="76" y="153"/>
                  </a:lnTo>
                  <a:lnTo>
                    <a:pt x="78" y="155"/>
                  </a:lnTo>
                  <a:lnTo>
                    <a:pt x="79" y="157"/>
                  </a:lnTo>
                  <a:lnTo>
                    <a:pt x="80" y="159"/>
                  </a:lnTo>
                  <a:lnTo>
                    <a:pt x="82" y="161"/>
                  </a:lnTo>
                  <a:lnTo>
                    <a:pt x="83" y="163"/>
                  </a:lnTo>
                  <a:lnTo>
                    <a:pt x="84" y="165"/>
                  </a:lnTo>
                  <a:lnTo>
                    <a:pt x="86" y="167"/>
                  </a:lnTo>
                  <a:lnTo>
                    <a:pt x="87" y="169"/>
                  </a:lnTo>
                  <a:lnTo>
                    <a:pt x="88" y="171"/>
                  </a:lnTo>
                  <a:lnTo>
                    <a:pt x="90" y="173"/>
                  </a:lnTo>
                  <a:lnTo>
                    <a:pt x="91" y="175"/>
                  </a:lnTo>
                  <a:lnTo>
                    <a:pt x="92" y="176"/>
                  </a:lnTo>
                  <a:lnTo>
                    <a:pt x="94" y="178"/>
                  </a:lnTo>
                  <a:lnTo>
                    <a:pt x="95" y="180"/>
                  </a:lnTo>
                  <a:lnTo>
                    <a:pt x="96" y="182"/>
                  </a:lnTo>
                  <a:lnTo>
                    <a:pt x="98" y="183"/>
                  </a:lnTo>
                  <a:lnTo>
                    <a:pt x="99" y="185"/>
                  </a:lnTo>
                  <a:lnTo>
                    <a:pt x="100" y="187"/>
                  </a:lnTo>
                  <a:lnTo>
                    <a:pt x="102" y="189"/>
                  </a:lnTo>
                  <a:lnTo>
                    <a:pt x="103" y="190"/>
                  </a:lnTo>
                  <a:lnTo>
                    <a:pt x="104" y="192"/>
                  </a:lnTo>
                  <a:lnTo>
                    <a:pt x="106" y="193"/>
                  </a:lnTo>
                  <a:lnTo>
                    <a:pt x="107" y="195"/>
                  </a:lnTo>
                  <a:lnTo>
                    <a:pt x="108" y="197"/>
                  </a:lnTo>
                  <a:lnTo>
                    <a:pt x="110" y="198"/>
                  </a:lnTo>
                  <a:lnTo>
                    <a:pt x="111" y="200"/>
                  </a:lnTo>
                  <a:lnTo>
                    <a:pt x="112" y="201"/>
                  </a:lnTo>
                  <a:lnTo>
                    <a:pt x="114" y="203"/>
                  </a:lnTo>
                  <a:lnTo>
                    <a:pt x="116" y="206"/>
                  </a:lnTo>
                  <a:lnTo>
                    <a:pt x="118" y="208"/>
                  </a:lnTo>
                  <a:lnTo>
                    <a:pt x="120" y="210"/>
                  </a:lnTo>
                  <a:lnTo>
                    <a:pt x="122" y="212"/>
                  </a:lnTo>
                  <a:lnTo>
                    <a:pt x="124" y="214"/>
                  </a:lnTo>
                  <a:lnTo>
                    <a:pt x="126" y="216"/>
                  </a:lnTo>
                  <a:lnTo>
                    <a:pt x="128" y="218"/>
                  </a:lnTo>
                  <a:lnTo>
                    <a:pt x="130" y="219"/>
                  </a:lnTo>
                  <a:lnTo>
                    <a:pt x="132" y="221"/>
                  </a:lnTo>
                  <a:lnTo>
                    <a:pt x="134" y="223"/>
                  </a:lnTo>
                  <a:lnTo>
                    <a:pt x="136" y="225"/>
                  </a:lnTo>
                  <a:lnTo>
                    <a:pt x="138" y="226"/>
                  </a:lnTo>
                  <a:lnTo>
                    <a:pt x="140" y="228"/>
                  </a:lnTo>
                  <a:lnTo>
                    <a:pt x="142" y="230"/>
                  </a:lnTo>
                  <a:lnTo>
                    <a:pt x="144" y="231"/>
                  </a:lnTo>
                  <a:lnTo>
                    <a:pt x="146" y="233"/>
                  </a:lnTo>
                  <a:lnTo>
                    <a:pt x="148" y="234"/>
                  </a:lnTo>
                  <a:lnTo>
                    <a:pt x="150" y="235"/>
                  </a:lnTo>
                  <a:lnTo>
                    <a:pt x="152" y="237"/>
                  </a:lnTo>
                  <a:lnTo>
                    <a:pt x="154" y="238"/>
                  </a:lnTo>
                  <a:lnTo>
                    <a:pt x="156" y="239"/>
                  </a:lnTo>
                  <a:lnTo>
                    <a:pt x="158" y="240"/>
                  </a:lnTo>
                  <a:lnTo>
                    <a:pt x="160" y="242"/>
                  </a:lnTo>
                  <a:lnTo>
                    <a:pt x="162" y="243"/>
                  </a:lnTo>
                  <a:lnTo>
                    <a:pt x="164" y="244"/>
                  </a:lnTo>
                  <a:lnTo>
                    <a:pt x="166" y="245"/>
                  </a:lnTo>
                  <a:lnTo>
                    <a:pt x="168" y="246"/>
                  </a:lnTo>
                  <a:lnTo>
                    <a:pt x="170" y="247"/>
                  </a:lnTo>
                  <a:lnTo>
                    <a:pt x="172" y="248"/>
                  </a:lnTo>
                  <a:lnTo>
                    <a:pt x="174" y="248"/>
                  </a:lnTo>
                  <a:lnTo>
                    <a:pt x="176" y="249"/>
                  </a:lnTo>
                  <a:lnTo>
                    <a:pt x="178" y="250"/>
                  </a:lnTo>
                  <a:lnTo>
                    <a:pt x="180" y="251"/>
                  </a:lnTo>
                  <a:lnTo>
                    <a:pt x="182" y="251"/>
                  </a:lnTo>
                  <a:lnTo>
                    <a:pt x="184" y="252"/>
                  </a:lnTo>
                  <a:lnTo>
                    <a:pt x="186" y="252"/>
                  </a:lnTo>
                  <a:lnTo>
                    <a:pt x="188" y="253"/>
                  </a:lnTo>
                  <a:lnTo>
                    <a:pt x="190" y="253"/>
                  </a:lnTo>
                  <a:lnTo>
                    <a:pt x="192" y="254"/>
                  </a:lnTo>
                  <a:lnTo>
                    <a:pt x="194" y="254"/>
                  </a:lnTo>
                  <a:lnTo>
                    <a:pt x="196" y="254"/>
                  </a:lnTo>
                  <a:lnTo>
                    <a:pt x="198" y="255"/>
                  </a:lnTo>
                  <a:lnTo>
                    <a:pt x="200" y="255"/>
                  </a:lnTo>
                  <a:lnTo>
                    <a:pt x="202" y="255"/>
                  </a:lnTo>
                  <a:lnTo>
                    <a:pt x="204" y="255"/>
                  </a:lnTo>
                  <a:lnTo>
                    <a:pt x="206" y="255"/>
                  </a:lnTo>
                  <a:lnTo>
                    <a:pt x="208" y="255"/>
                  </a:lnTo>
                  <a:lnTo>
                    <a:pt x="210" y="255"/>
                  </a:lnTo>
                  <a:lnTo>
                    <a:pt x="212" y="255"/>
                  </a:lnTo>
                  <a:lnTo>
                    <a:pt x="214" y="255"/>
                  </a:lnTo>
                  <a:lnTo>
                    <a:pt x="216" y="255"/>
                  </a:lnTo>
                  <a:lnTo>
                    <a:pt x="218" y="255"/>
                  </a:lnTo>
                  <a:lnTo>
                    <a:pt x="220" y="255"/>
                  </a:lnTo>
                  <a:lnTo>
                    <a:pt x="222" y="254"/>
                  </a:lnTo>
                  <a:lnTo>
                    <a:pt x="224" y="254"/>
                  </a:lnTo>
                  <a:lnTo>
                    <a:pt x="226" y="254"/>
                  </a:lnTo>
                  <a:lnTo>
                    <a:pt x="228" y="253"/>
                  </a:lnTo>
                  <a:lnTo>
                    <a:pt x="230" y="253"/>
                  </a:lnTo>
                  <a:lnTo>
                    <a:pt x="232" y="252"/>
                  </a:lnTo>
                  <a:lnTo>
                    <a:pt x="234" y="252"/>
                  </a:lnTo>
                  <a:lnTo>
                    <a:pt x="236" y="251"/>
                  </a:lnTo>
                  <a:lnTo>
                    <a:pt x="238" y="251"/>
                  </a:lnTo>
                  <a:lnTo>
                    <a:pt x="240" y="250"/>
                  </a:lnTo>
                  <a:lnTo>
                    <a:pt x="242" y="249"/>
                  </a:lnTo>
                  <a:lnTo>
                    <a:pt x="244" y="248"/>
                  </a:lnTo>
                  <a:lnTo>
                    <a:pt x="246" y="247"/>
                  </a:lnTo>
                  <a:lnTo>
                    <a:pt x="248" y="247"/>
                  </a:lnTo>
                  <a:lnTo>
                    <a:pt x="250" y="246"/>
                  </a:lnTo>
                  <a:lnTo>
                    <a:pt x="252" y="245"/>
                  </a:lnTo>
                  <a:lnTo>
                    <a:pt x="254" y="244"/>
                  </a:lnTo>
                  <a:lnTo>
                    <a:pt x="256" y="243"/>
                  </a:lnTo>
                  <a:lnTo>
                    <a:pt x="258" y="241"/>
                  </a:lnTo>
                  <a:lnTo>
                    <a:pt x="260" y="240"/>
                  </a:lnTo>
                  <a:lnTo>
                    <a:pt x="262" y="239"/>
                  </a:lnTo>
                  <a:lnTo>
                    <a:pt x="264" y="238"/>
                  </a:lnTo>
                  <a:lnTo>
                    <a:pt x="266" y="237"/>
                  </a:lnTo>
                  <a:lnTo>
                    <a:pt x="268" y="235"/>
                  </a:lnTo>
                  <a:lnTo>
                    <a:pt x="270" y="234"/>
                  </a:lnTo>
                  <a:lnTo>
                    <a:pt x="272" y="232"/>
                  </a:lnTo>
                  <a:lnTo>
                    <a:pt x="274" y="231"/>
                  </a:lnTo>
                  <a:lnTo>
                    <a:pt x="276" y="229"/>
                  </a:lnTo>
                  <a:lnTo>
                    <a:pt x="278" y="228"/>
                  </a:lnTo>
                  <a:lnTo>
                    <a:pt x="280" y="226"/>
                  </a:lnTo>
                  <a:lnTo>
                    <a:pt x="282" y="224"/>
                  </a:lnTo>
                  <a:lnTo>
                    <a:pt x="284" y="223"/>
                  </a:lnTo>
                  <a:lnTo>
                    <a:pt x="286" y="221"/>
                  </a:lnTo>
                  <a:lnTo>
                    <a:pt x="288" y="219"/>
                  </a:lnTo>
                  <a:lnTo>
                    <a:pt x="290" y="217"/>
                  </a:lnTo>
                  <a:lnTo>
                    <a:pt x="292" y="215"/>
                  </a:lnTo>
                  <a:lnTo>
                    <a:pt x="294" y="214"/>
                  </a:lnTo>
                  <a:lnTo>
                    <a:pt x="296" y="212"/>
                  </a:lnTo>
                  <a:lnTo>
                    <a:pt x="298" y="209"/>
                  </a:lnTo>
                  <a:lnTo>
                    <a:pt x="300" y="207"/>
                  </a:lnTo>
                  <a:lnTo>
                    <a:pt x="302" y="205"/>
                  </a:lnTo>
                  <a:lnTo>
                    <a:pt x="304" y="203"/>
                  </a:lnTo>
                  <a:lnTo>
                    <a:pt x="306" y="201"/>
                  </a:lnTo>
                  <a:lnTo>
                    <a:pt x="308" y="199"/>
                  </a:lnTo>
                  <a:lnTo>
                    <a:pt x="310" y="196"/>
                  </a:lnTo>
                  <a:lnTo>
                    <a:pt x="312" y="194"/>
                  </a:lnTo>
                  <a:lnTo>
                    <a:pt x="314" y="192"/>
                  </a:lnTo>
                  <a:lnTo>
                    <a:pt x="316" y="189"/>
                  </a:lnTo>
                  <a:lnTo>
                    <a:pt x="318" y="187"/>
                  </a:lnTo>
                  <a:lnTo>
                    <a:pt x="320" y="184"/>
                  </a:lnTo>
                  <a:lnTo>
                    <a:pt x="322" y="181"/>
                  </a:lnTo>
                  <a:lnTo>
                    <a:pt x="324" y="179"/>
                  </a:lnTo>
                  <a:lnTo>
                    <a:pt x="326" y="176"/>
                  </a:lnTo>
                  <a:lnTo>
                    <a:pt x="328" y="173"/>
                  </a:lnTo>
                  <a:lnTo>
                    <a:pt x="330" y="171"/>
                  </a:lnTo>
                  <a:lnTo>
                    <a:pt x="332" y="168"/>
                  </a:lnTo>
                  <a:lnTo>
                    <a:pt x="334" y="165"/>
                  </a:lnTo>
                  <a:lnTo>
                    <a:pt x="336" y="162"/>
                  </a:lnTo>
                  <a:lnTo>
                    <a:pt x="338" y="159"/>
                  </a:lnTo>
                  <a:lnTo>
                    <a:pt x="340" y="156"/>
                  </a:lnTo>
                  <a:lnTo>
                    <a:pt x="342" y="153"/>
                  </a:lnTo>
                  <a:lnTo>
                    <a:pt x="344" y="150"/>
                  </a:lnTo>
                  <a:lnTo>
                    <a:pt x="346" y="147"/>
                  </a:lnTo>
                  <a:lnTo>
                    <a:pt x="348" y="144"/>
                  </a:lnTo>
                  <a:lnTo>
                    <a:pt x="350" y="140"/>
                  </a:lnTo>
                  <a:lnTo>
                    <a:pt x="352" y="137"/>
                  </a:lnTo>
                  <a:lnTo>
                    <a:pt x="354" y="134"/>
                  </a:lnTo>
                  <a:lnTo>
                    <a:pt x="356" y="130"/>
                  </a:lnTo>
                  <a:lnTo>
                    <a:pt x="358" y="127"/>
                  </a:lnTo>
                  <a:lnTo>
                    <a:pt x="360" y="123"/>
                  </a:lnTo>
                  <a:lnTo>
                    <a:pt x="362" y="120"/>
                  </a:lnTo>
                  <a:lnTo>
                    <a:pt x="364" y="116"/>
                  </a:lnTo>
                  <a:lnTo>
                    <a:pt x="366" y="113"/>
                  </a:lnTo>
                  <a:lnTo>
                    <a:pt x="368" y="109"/>
                  </a:lnTo>
                  <a:lnTo>
                    <a:pt x="370" y="105"/>
                  </a:lnTo>
                  <a:lnTo>
                    <a:pt x="372" y="102"/>
                  </a:lnTo>
                  <a:lnTo>
                    <a:pt x="374" y="98"/>
                  </a:lnTo>
                  <a:lnTo>
                    <a:pt x="376" y="94"/>
                  </a:lnTo>
                  <a:lnTo>
                    <a:pt x="378" y="90"/>
                  </a:lnTo>
                  <a:lnTo>
                    <a:pt x="380" y="86"/>
                  </a:lnTo>
                  <a:lnTo>
                    <a:pt x="382" y="82"/>
                  </a:lnTo>
                  <a:lnTo>
                    <a:pt x="384" y="78"/>
                  </a:lnTo>
                  <a:lnTo>
                    <a:pt x="386" y="74"/>
                  </a:lnTo>
                  <a:lnTo>
                    <a:pt x="388" y="70"/>
                  </a:lnTo>
                  <a:lnTo>
                    <a:pt x="390" y="66"/>
                  </a:lnTo>
                  <a:lnTo>
                    <a:pt x="392" y="62"/>
                  </a:lnTo>
                  <a:lnTo>
                    <a:pt x="394" y="57"/>
                  </a:lnTo>
                  <a:lnTo>
                    <a:pt x="396" y="53"/>
                  </a:lnTo>
                  <a:lnTo>
                    <a:pt x="398" y="49"/>
                  </a:lnTo>
                  <a:lnTo>
                    <a:pt x="400" y="44"/>
                  </a:lnTo>
                  <a:lnTo>
                    <a:pt x="402" y="40"/>
                  </a:lnTo>
                  <a:lnTo>
                    <a:pt x="404" y="35"/>
                  </a:lnTo>
                  <a:lnTo>
                    <a:pt x="406" y="31"/>
                  </a:lnTo>
                  <a:lnTo>
                    <a:pt x="408" y="26"/>
                  </a:lnTo>
                  <a:lnTo>
                    <a:pt x="410" y="22"/>
                  </a:lnTo>
                  <a:lnTo>
                    <a:pt x="412" y="17"/>
                  </a:lnTo>
                  <a:lnTo>
                    <a:pt x="414" y="12"/>
                  </a:lnTo>
                  <a:lnTo>
                    <a:pt x="416" y="7"/>
                  </a:lnTo>
                  <a:lnTo>
                    <a:pt x="418" y="3"/>
                  </a:lnTo>
                  <a:lnTo>
                    <a:pt x="419" y="0"/>
                  </a:lnTo>
                </a:path>
              </a:pathLst>
            </a:custGeom>
            <a:noFill/>
            <a:ln w="285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823" name="Freeform 103"/>
            <p:cNvSpPr>
              <a:spLocks/>
            </p:cNvSpPr>
            <p:nvPr/>
          </p:nvSpPr>
          <p:spPr bwMode="auto">
            <a:xfrm>
              <a:off x="3824745" y="3674052"/>
              <a:ext cx="2091104" cy="2483283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9" y="11"/>
                </a:cxn>
                <a:cxn ang="0">
                  <a:pos x="15" y="18"/>
                </a:cxn>
                <a:cxn ang="0">
                  <a:pos x="20" y="24"/>
                </a:cxn>
                <a:cxn ang="0">
                  <a:pos x="25" y="31"/>
                </a:cxn>
                <a:cxn ang="0">
                  <a:pos x="31" y="37"/>
                </a:cxn>
                <a:cxn ang="0">
                  <a:pos x="36" y="44"/>
                </a:cxn>
                <a:cxn ang="0">
                  <a:pos x="41" y="50"/>
                </a:cxn>
                <a:cxn ang="0">
                  <a:pos x="47" y="56"/>
                </a:cxn>
                <a:cxn ang="0">
                  <a:pos x="52" y="63"/>
                </a:cxn>
                <a:cxn ang="0">
                  <a:pos x="57" y="69"/>
                </a:cxn>
                <a:cxn ang="0">
                  <a:pos x="63" y="76"/>
                </a:cxn>
                <a:cxn ang="0">
                  <a:pos x="68" y="82"/>
                </a:cxn>
                <a:cxn ang="0">
                  <a:pos x="73" y="89"/>
                </a:cxn>
                <a:cxn ang="0">
                  <a:pos x="79" y="95"/>
                </a:cxn>
                <a:cxn ang="0">
                  <a:pos x="84" y="102"/>
                </a:cxn>
                <a:cxn ang="0">
                  <a:pos x="89" y="108"/>
                </a:cxn>
                <a:cxn ang="0">
                  <a:pos x="95" y="114"/>
                </a:cxn>
                <a:cxn ang="0">
                  <a:pos x="100" y="121"/>
                </a:cxn>
                <a:cxn ang="0">
                  <a:pos x="105" y="127"/>
                </a:cxn>
                <a:cxn ang="0">
                  <a:pos x="111" y="134"/>
                </a:cxn>
                <a:cxn ang="0">
                  <a:pos x="116" y="140"/>
                </a:cxn>
                <a:cxn ang="0">
                  <a:pos x="121" y="147"/>
                </a:cxn>
                <a:cxn ang="0">
                  <a:pos x="127" y="153"/>
                </a:cxn>
                <a:cxn ang="0">
                  <a:pos x="132" y="160"/>
                </a:cxn>
                <a:cxn ang="0">
                  <a:pos x="137" y="166"/>
                </a:cxn>
                <a:cxn ang="0">
                  <a:pos x="143" y="172"/>
                </a:cxn>
                <a:cxn ang="0">
                  <a:pos x="148" y="179"/>
                </a:cxn>
                <a:cxn ang="0">
                  <a:pos x="153" y="185"/>
                </a:cxn>
                <a:cxn ang="0">
                  <a:pos x="159" y="192"/>
                </a:cxn>
                <a:cxn ang="0">
                  <a:pos x="164" y="198"/>
                </a:cxn>
                <a:cxn ang="0">
                  <a:pos x="169" y="205"/>
                </a:cxn>
                <a:cxn ang="0">
                  <a:pos x="175" y="211"/>
                </a:cxn>
                <a:cxn ang="0">
                  <a:pos x="180" y="218"/>
                </a:cxn>
                <a:cxn ang="0">
                  <a:pos x="185" y="224"/>
                </a:cxn>
                <a:cxn ang="0">
                  <a:pos x="191" y="230"/>
                </a:cxn>
                <a:cxn ang="0">
                  <a:pos x="196" y="237"/>
                </a:cxn>
                <a:cxn ang="0">
                  <a:pos x="201" y="243"/>
                </a:cxn>
                <a:cxn ang="0">
                  <a:pos x="207" y="250"/>
                </a:cxn>
                <a:cxn ang="0">
                  <a:pos x="212" y="256"/>
                </a:cxn>
                <a:cxn ang="0">
                  <a:pos x="217" y="263"/>
                </a:cxn>
                <a:cxn ang="0">
                  <a:pos x="223" y="269"/>
                </a:cxn>
                <a:cxn ang="0">
                  <a:pos x="228" y="275"/>
                </a:cxn>
                <a:cxn ang="0">
                  <a:pos x="233" y="282"/>
                </a:cxn>
                <a:cxn ang="0">
                  <a:pos x="239" y="288"/>
                </a:cxn>
                <a:cxn ang="0">
                  <a:pos x="244" y="295"/>
                </a:cxn>
                <a:cxn ang="0">
                  <a:pos x="249" y="301"/>
                </a:cxn>
                <a:cxn ang="0">
                  <a:pos x="255" y="308"/>
                </a:cxn>
                <a:cxn ang="0">
                  <a:pos x="260" y="314"/>
                </a:cxn>
                <a:cxn ang="0">
                  <a:pos x="265" y="321"/>
                </a:cxn>
                <a:cxn ang="0">
                  <a:pos x="271" y="327"/>
                </a:cxn>
                <a:cxn ang="0">
                  <a:pos x="276" y="333"/>
                </a:cxn>
                <a:cxn ang="0">
                  <a:pos x="281" y="340"/>
                </a:cxn>
                <a:cxn ang="0">
                  <a:pos x="287" y="346"/>
                </a:cxn>
                <a:cxn ang="0">
                  <a:pos x="292" y="353"/>
                </a:cxn>
                <a:cxn ang="0">
                  <a:pos x="297" y="359"/>
                </a:cxn>
                <a:cxn ang="0">
                  <a:pos x="303" y="366"/>
                </a:cxn>
                <a:cxn ang="0">
                  <a:pos x="308" y="372"/>
                </a:cxn>
                <a:cxn ang="0">
                  <a:pos x="313" y="379"/>
                </a:cxn>
              </a:cxnLst>
              <a:rect l="0" t="0" r="r" b="b"/>
              <a:pathLst>
                <a:path w="314" h="380">
                  <a:moveTo>
                    <a:pt x="0" y="0"/>
                  </a:moveTo>
                  <a:lnTo>
                    <a:pt x="1" y="2"/>
                  </a:lnTo>
                  <a:lnTo>
                    <a:pt x="3" y="3"/>
                  </a:lnTo>
                  <a:lnTo>
                    <a:pt x="4" y="5"/>
                  </a:lnTo>
                  <a:lnTo>
                    <a:pt x="5" y="7"/>
                  </a:lnTo>
                  <a:lnTo>
                    <a:pt x="7" y="8"/>
                  </a:lnTo>
                  <a:lnTo>
                    <a:pt x="8" y="10"/>
                  </a:lnTo>
                  <a:lnTo>
                    <a:pt x="9" y="11"/>
                  </a:lnTo>
                  <a:lnTo>
                    <a:pt x="11" y="13"/>
                  </a:lnTo>
                  <a:lnTo>
                    <a:pt x="12" y="15"/>
                  </a:lnTo>
                  <a:lnTo>
                    <a:pt x="13" y="16"/>
                  </a:lnTo>
                  <a:lnTo>
                    <a:pt x="15" y="18"/>
                  </a:lnTo>
                  <a:lnTo>
                    <a:pt x="16" y="19"/>
                  </a:lnTo>
                  <a:lnTo>
                    <a:pt x="17" y="21"/>
                  </a:lnTo>
                  <a:lnTo>
                    <a:pt x="19" y="23"/>
                  </a:lnTo>
                  <a:lnTo>
                    <a:pt x="20" y="24"/>
                  </a:lnTo>
                  <a:lnTo>
                    <a:pt x="21" y="26"/>
                  </a:lnTo>
                  <a:lnTo>
                    <a:pt x="23" y="27"/>
                  </a:lnTo>
                  <a:lnTo>
                    <a:pt x="24" y="29"/>
                  </a:lnTo>
                  <a:lnTo>
                    <a:pt x="25" y="31"/>
                  </a:lnTo>
                  <a:lnTo>
                    <a:pt x="27" y="32"/>
                  </a:lnTo>
                  <a:lnTo>
                    <a:pt x="28" y="34"/>
                  </a:lnTo>
                  <a:lnTo>
                    <a:pt x="29" y="36"/>
                  </a:lnTo>
                  <a:lnTo>
                    <a:pt x="31" y="37"/>
                  </a:lnTo>
                  <a:lnTo>
                    <a:pt x="32" y="39"/>
                  </a:lnTo>
                  <a:lnTo>
                    <a:pt x="33" y="40"/>
                  </a:lnTo>
                  <a:lnTo>
                    <a:pt x="35" y="42"/>
                  </a:lnTo>
                  <a:lnTo>
                    <a:pt x="36" y="44"/>
                  </a:lnTo>
                  <a:lnTo>
                    <a:pt x="37" y="45"/>
                  </a:lnTo>
                  <a:lnTo>
                    <a:pt x="39" y="47"/>
                  </a:lnTo>
                  <a:lnTo>
                    <a:pt x="40" y="48"/>
                  </a:lnTo>
                  <a:lnTo>
                    <a:pt x="41" y="50"/>
                  </a:lnTo>
                  <a:lnTo>
                    <a:pt x="43" y="52"/>
                  </a:lnTo>
                  <a:lnTo>
                    <a:pt x="44" y="53"/>
                  </a:lnTo>
                  <a:lnTo>
                    <a:pt x="45" y="55"/>
                  </a:lnTo>
                  <a:lnTo>
                    <a:pt x="47" y="56"/>
                  </a:lnTo>
                  <a:lnTo>
                    <a:pt x="48" y="58"/>
                  </a:lnTo>
                  <a:lnTo>
                    <a:pt x="49" y="60"/>
                  </a:lnTo>
                  <a:lnTo>
                    <a:pt x="51" y="61"/>
                  </a:lnTo>
                  <a:lnTo>
                    <a:pt x="52" y="63"/>
                  </a:lnTo>
                  <a:lnTo>
                    <a:pt x="53" y="65"/>
                  </a:lnTo>
                  <a:lnTo>
                    <a:pt x="55" y="66"/>
                  </a:lnTo>
                  <a:lnTo>
                    <a:pt x="56" y="68"/>
                  </a:lnTo>
                  <a:lnTo>
                    <a:pt x="57" y="69"/>
                  </a:lnTo>
                  <a:lnTo>
                    <a:pt x="59" y="71"/>
                  </a:lnTo>
                  <a:lnTo>
                    <a:pt x="60" y="73"/>
                  </a:lnTo>
                  <a:lnTo>
                    <a:pt x="61" y="74"/>
                  </a:lnTo>
                  <a:lnTo>
                    <a:pt x="63" y="76"/>
                  </a:lnTo>
                  <a:lnTo>
                    <a:pt x="64" y="77"/>
                  </a:lnTo>
                  <a:lnTo>
                    <a:pt x="65" y="79"/>
                  </a:lnTo>
                  <a:lnTo>
                    <a:pt x="67" y="81"/>
                  </a:lnTo>
                  <a:lnTo>
                    <a:pt x="68" y="82"/>
                  </a:lnTo>
                  <a:lnTo>
                    <a:pt x="69" y="84"/>
                  </a:lnTo>
                  <a:lnTo>
                    <a:pt x="71" y="85"/>
                  </a:lnTo>
                  <a:lnTo>
                    <a:pt x="72" y="87"/>
                  </a:lnTo>
                  <a:lnTo>
                    <a:pt x="73" y="89"/>
                  </a:lnTo>
                  <a:lnTo>
                    <a:pt x="75" y="90"/>
                  </a:lnTo>
                  <a:lnTo>
                    <a:pt x="76" y="92"/>
                  </a:lnTo>
                  <a:lnTo>
                    <a:pt x="77" y="94"/>
                  </a:lnTo>
                  <a:lnTo>
                    <a:pt x="79" y="95"/>
                  </a:lnTo>
                  <a:lnTo>
                    <a:pt x="80" y="97"/>
                  </a:lnTo>
                  <a:lnTo>
                    <a:pt x="81" y="98"/>
                  </a:lnTo>
                  <a:lnTo>
                    <a:pt x="83" y="100"/>
                  </a:lnTo>
                  <a:lnTo>
                    <a:pt x="84" y="102"/>
                  </a:lnTo>
                  <a:lnTo>
                    <a:pt x="85" y="103"/>
                  </a:lnTo>
                  <a:lnTo>
                    <a:pt x="87" y="105"/>
                  </a:lnTo>
                  <a:lnTo>
                    <a:pt x="88" y="106"/>
                  </a:lnTo>
                  <a:lnTo>
                    <a:pt x="89" y="108"/>
                  </a:lnTo>
                  <a:lnTo>
                    <a:pt x="91" y="110"/>
                  </a:lnTo>
                  <a:lnTo>
                    <a:pt x="92" y="111"/>
                  </a:lnTo>
                  <a:lnTo>
                    <a:pt x="93" y="113"/>
                  </a:lnTo>
                  <a:lnTo>
                    <a:pt x="95" y="114"/>
                  </a:lnTo>
                  <a:lnTo>
                    <a:pt x="96" y="116"/>
                  </a:lnTo>
                  <a:lnTo>
                    <a:pt x="97" y="118"/>
                  </a:lnTo>
                  <a:lnTo>
                    <a:pt x="99" y="119"/>
                  </a:lnTo>
                  <a:lnTo>
                    <a:pt x="100" y="121"/>
                  </a:lnTo>
                  <a:lnTo>
                    <a:pt x="101" y="122"/>
                  </a:lnTo>
                  <a:lnTo>
                    <a:pt x="103" y="124"/>
                  </a:lnTo>
                  <a:lnTo>
                    <a:pt x="104" y="126"/>
                  </a:lnTo>
                  <a:lnTo>
                    <a:pt x="105" y="127"/>
                  </a:lnTo>
                  <a:lnTo>
                    <a:pt x="107" y="129"/>
                  </a:lnTo>
                  <a:lnTo>
                    <a:pt x="108" y="131"/>
                  </a:lnTo>
                  <a:lnTo>
                    <a:pt x="109" y="132"/>
                  </a:lnTo>
                  <a:lnTo>
                    <a:pt x="111" y="134"/>
                  </a:lnTo>
                  <a:lnTo>
                    <a:pt x="112" y="135"/>
                  </a:lnTo>
                  <a:lnTo>
                    <a:pt x="113" y="137"/>
                  </a:lnTo>
                  <a:lnTo>
                    <a:pt x="115" y="139"/>
                  </a:lnTo>
                  <a:lnTo>
                    <a:pt x="116" y="140"/>
                  </a:lnTo>
                  <a:lnTo>
                    <a:pt x="117" y="142"/>
                  </a:lnTo>
                  <a:lnTo>
                    <a:pt x="119" y="143"/>
                  </a:lnTo>
                  <a:lnTo>
                    <a:pt x="120" y="145"/>
                  </a:lnTo>
                  <a:lnTo>
                    <a:pt x="121" y="147"/>
                  </a:lnTo>
                  <a:lnTo>
                    <a:pt x="123" y="148"/>
                  </a:lnTo>
                  <a:lnTo>
                    <a:pt x="124" y="150"/>
                  </a:lnTo>
                  <a:lnTo>
                    <a:pt x="125" y="151"/>
                  </a:lnTo>
                  <a:lnTo>
                    <a:pt x="127" y="153"/>
                  </a:lnTo>
                  <a:lnTo>
                    <a:pt x="128" y="155"/>
                  </a:lnTo>
                  <a:lnTo>
                    <a:pt x="129" y="156"/>
                  </a:lnTo>
                  <a:lnTo>
                    <a:pt x="131" y="158"/>
                  </a:lnTo>
                  <a:lnTo>
                    <a:pt x="132" y="160"/>
                  </a:lnTo>
                  <a:lnTo>
                    <a:pt x="133" y="161"/>
                  </a:lnTo>
                  <a:lnTo>
                    <a:pt x="135" y="163"/>
                  </a:lnTo>
                  <a:lnTo>
                    <a:pt x="136" y="164"/>
                  </a:lnTo>
                  <a:lnTo>
                    <a:pt x="137" y="166"/>
                  </a:lnTo>
                  <a:lnTo>
                    <a:pt x="139" y="168"/>
                  </a:lnTo>
                  <a:lnTo>
                    <a:pt x="140" y="169"/>
                  </a:lnTo>
                  <a:lnTo>
                    <a:pt x="141" y="171"/>
                  </a:lnTo>
                  <a:lnTo>
                    <a:pt x="143" y="172"/>
                  </a:lnTo>
                  <a:lnTo>
                    <a:pt x="144" y="174"/>
                  </a:lnTo>
                  <a:lnTo>
                    <a:pt x="145" y="176"/>
                  </a:lnTo>
                  <a:lnTo>
                    <a:pt x="147" y="177"/>
                  </a:lnTo>
                  <a:lnTo>
                    <a:pt x="148" y="179"/>
                  </a:lnTo>
                  <a:lnTo>
                    <a:pt x="149" y="180"/>
                  </a:lnTo>
                  <a:lnTo>
                    <a:pt x="151" y="182"/>
                  </a:lnTo>
                  <a:lnTo>
                    <a:pt x="152" y="184"/>
                  </a:lnTo>
                  <a:lnTo>
                    <a:pt x="153" y="185"/>
                  </a:lnTo>
                  <a:lnTo>
                    <a:pt x="155" y="187"/>
                  </a:lnTo>
                  <a:lnTo>
                    <a:pt x="156" y="189"/>
                  </a:lnTo>
                  <a:lnTo>
                    <a:pt x="157" y="190"/>
                  </a:lnTo>
                  <a:lnTo>
                    <a:pt x="159" y="192"/>
                  </a:lnTo>
                  <a:lnTo>
                    <a:pt x="160" y="193"/>
                  </a:lnTo>
                  <a:lnTo>
                    <a:pt x="161" y="195"/>
                  </a:lnTo>
                  <a:lnTo>
                    <a:pt x="163" y="197"/>
                  </a:lnTo>
                  <a:lnTo>
                    <a:pt x="164" y="198"/>
                  </a:lnTo>
                  <a:lnTo>
                    <a:pt x="165" y="200"/>
                  </a:lnTo>
                  <a:lnTo>
                    <a:pt x="167" y="201"/>
                  </a:lnTo>
                  <a:lnTo>
                    <a:pt x="168" y="203"/>
                  </a:lnTo>
                  <a:lnTo>
                    <a:pt x="169" y="205"/>
                  </a:lnTo>
                  <a:lnTo>
                    <a:pt x="171" y="206"/>
                  </a:lnTo>
                  <a:lnTo>
                    <a:pt x="172" y="208"/>
                  </a:lnTo>
                  <a:lnTo>
                    <a:pt x="173" y="209"/>
                  </a:lnTo>
                  <a:lnTo>
                    <a:pt x="175" y="211"/>
                  </a:lnTo>
                  <a:lnTo>
                    <a:pt x="176" y="213"/>
                  </a:lnTo>
                  <a:lnTo>
                    <a:pt x="177" y="214"/>
                  </a:lnTo>
                  <a:lnTo>
                    <a:pt x="179" y="216"/>
                  </a:lnTo>
                  <a:lnTo>
                    <a:pt x="180" y="218"/>
                  </a:lnTo>
                  <a:lnTo>
                    <a:pt x="181" y="219"/>
                  </a:lnTo>
                  <a:lnTo>
                    <a:pt x="183" y="221"/>
                  </a:lnTo>
                  <a:lnTo>
                    <a:pt x="184" y="222"/>
                  </a:lnTo>
                  <a:lnTo>
                    <a:pt x="185" y="224"/>
                  </a:lnTo>
                  <a:lnTo>
                    <a:pt x="187" y="226"/>
                  </a:lnTo>
                  <a:lnTo>
                    <a:pt x="188" y="227"/>
                  </a:lnTo>
                  <a:lnTo>
                    <a:pt x="189" y="229"/>
                  </a:lnTo>
                  <a:lnTo>
                    <a:pt x="191" y="230"/>
                  </a:lnTo>
                  <a:lnTo>
                    <a:pt x="192" y="232"/>
                  </a:lnTo>
                  <a:lnTo>
                    <a:pt x="193" y="234"/>
                  </a:lnTo>
                  <a:lnTo>
                    <a:pt x="195" y="235"/>
                  </a:lnTo>
                  <a:lnTo>
                    <a:pt x="196" y="237"/>
                  </a:lnTo>
                  <a:lnTo>
                    <a:pt x="197" y="238"/>
                  </a:lnTo>
                  <a:lnTo>
                    <a:pt x="199" y="240"/>
                  </a:lnTo>
                  <a:lnTo>
                    <a:pt x="200" y="242"/>
                  </a:lnTo>
                  <a:lnTo>
                    <a:pt x="201" y="243"/>
                  </a:lnTo>
                  <a:lnTo>
                    <a:pt x="203" y="245"/>
                  </a:lnTo>
                  <a:lnTo>
                    <a:pt x="204" y="247"/>
                  </a:lnTo>
                  <a:lnTo>
                    <a:pt x="205" y="248"/>
                  </a:lnTo>
                  <a:lnTo>
                    <a:pt x="207" y="250"/>
                  </a:lnTo>
                  <a:lnTo>
                    <a:pt x="208" y="251"/>
                  </a:lnTo>
                  <a:lnTo>
                    <a:pt x="209" y="253"/>
                  </a:lnTo>
                  <a:lnTo>
                    <a:pt x="211" y="255"/>
                  </a:lnTo>
                  <a:lnTo>
                    <a:pt x="212" y="256"/>
                  </a:lnTo>
                  <a:lnTo>
                    <a:pt x="213" y="258"/>
                  </a:lnTo>
                  <a:lnTo>
                    <a:pt x="215" y="259"/>
                  </a:lnTo>
                  <a:lnTo>
                    <a:pt x="216" y="261"/>
                  </a:lnTo>
                  <a:lnTo>
                    <a:pt x="217" y="263"/>
                  </a:lnTo>
                  <a:lnTo>
                    <a:pt x="219" y="264"/>
                  </a:lnTo>
                  <a:lnTo>
                    <a:pt x="220" y="266"/>
                  </a:lnTo>
                  <a:lnTo>
                    <a:pt x="221" y="267"/>
                  </a:lnTo>
                  <a:lnTo>
                    <a:pt x="223" y="269"/>
                  </a:lnTo>
                  <a:lnTo>
                    <a:pt x="224" y="271"/>
                  </a:lnTo>
                  <a:lnTo>
                    <a:pt x="225" y="272"/>
                  </a:lnTo>
                  <a:lnTo>
                    <a:pt x="227" y="274"/>
                  </a:lnTo>
                  <a:lnTo>
                    <a:pt x="228" y="275"/>
                  </a:lnTo>
                  <a:lnTo>
                    <a:pt x="229" y="277"/>
                  </a:lnTo>
                  <a:lnTo>
                    <a:pt x="231" y="279"/>
                  </a:lnTo>
                  <a:lnTo>
                    <a:pt x="232" y="280"/>
                  </a:lnTo>
                  <a:lnTo>
                    <a:pt x="233" y="282"/>
                  </a:lnTo>
                  <a:lnTo>
                    <a:pt x="235" y="284"/>
                  </a:lnTo>
                  <a:lnTo>
                    <a:pt x="236" y="285"/>
                  </a:lnTo>
                  <a:lnTo>
                    <a:pt x="237" y="287"/>
                  </a:lnTo>
                  <a:lnTo>
                    <a:pt x="239" y="288"/>
                  </a:lnTo>
                  <a:lnTo>
                    <a:pt x="240" y="290"/>
                  </a:lnTo>
                  <a:lnTo>
                    <a:pt x="241" y="292"/>
                  </a:lnTo>
                  <a:lnTo>
                    <a:pt x="243" y="293"/>
                  </a:lnTo>
                  <a:lnTo>
                    <a:pt x="244" y="295"/>
                  </a:lnTo>
                  <a:lnTo>
                    <a:pt x="245" y="296"/>
                  </a:lnTo>
                  <a:lnTo>
                    <a:pt x="247" y="298"/>
                  </a:lnTo>
                  <a:lnTo>
                    <a:pt x="248" y="300"/>
                  </a:lnTo>
                  <a:lnTo>
                    <a:pt x="249" y="301"/>
                  </a:lnTo>
                  <a:lnTo>
                    <a:pt x="251" y="303"/>
                  </a:lnTo>
                  <a:lnTo>
                    <a:pt x="252" y="304"/>
                  </a:lnTo>
                  <a:lnTo>
                    <a:pt x="253" y="306"/>
                  </a:lnTo>
                  <a:lnTo>
                    <a:pt x="255" y="308"/>
                  </a:lnTo>
                  <a:lnTo>
                    <a:pt x="256" y="309"/>
                  </a:lnTo>
                  <a:lnTo>
                    <a:pt x="257" y="311"/>
                  </a:lnTo>
                  <a:lnTo>
                    <a:pt x="259" y="313"/>
                  </a:lnTo>
                  <a:lnTo>
                    <a:pt x="260" y="314"/>
                  </a:lnTo>
                  <a:lnTo>
                    <a:pt x="261" y="316"/>
                  </a:lnTo>
                  <a:lnTo>
                    <a:pt x="263" y="317"/>
                  </a:lnTo>
                  <a:lnTo>
                    <a:pt x="264" y="319"/>
                  </a:lnTo>
                  <a:lnTo>
                    <a:pt x="265" y="321"/>
                  </a:lnTo>
                  <a:lnTo>
                    <a:pt x="267" y="322"/>
                  </a:lnTo>
                  <a:lnTo>
                    <a:pt x="268" y="324"/>
                  </a:lnTo>
                  <a:lnTo>
                    <a:pt x="269" y="325"/>
                  </a:lnTo>
                  <a:lnTo>
                    <a:pt x="271" y="327"/>
                  </a:lnTo>
                  <a:lnTo>
                    <a:pt x="272" y="329"/>
                  </a:lnTo>
                  <a:lnTo>
                    <a:pt x="273" y="330"/>
                  </a:lnTo>
                  <a:lnTo>
                    <a:pt x="275" y="332"/>
                  </a:lnTo>
                  <a:lnTo>
                    <a:pt x="276" y="333"/>
                  </a:lnTo>
                  <a:lnTo>
                    <a:pt x="277" y="335"/>
                  </a:lnTo>
                  <a:lnTo>
                    <a:pt x="279" y="337"/>
                  </a:lnTo>
                  <a:lnTo>
                    <a:pt x="280" y="338"/>
                  </a:lnTo>
                  <a:lnTo>
                    <a:pt x="281" y="340"/>
                  </a:lnTo>
                  <a:lnTo>
                    <a:pt x="283" y="342"/>
                  </a:lnTo>
                  <a:lnTo>
                    <a:pt x="284" y="343"/>
                  </a:lnTo>
                  <a:lnTo>
                    <a:pt x="285" y="345"/>
                  </a:lnTo>
                  <a:lnTo>
                    <a:pt x="287" y="346"/>
                  </a:lnTo>
                  <a:lnTo>
                    <a:pt x="288" y="348"/>
                  </a:lnTo>
                  <a:lnTo>
                    <a:pt x="289" y="350"/>
                  </a:lnTo>
                  <a:lnTo>
                    <a:pt x="291" y="351"/>
                  </a:lnTo>
                  <a:lnTo>
                    <a:pt x="292" y="353"/>
                  </a:lnTo>
                  <a:lnTo>
                    <a:pt x="293" y="354"/>
                  </a:lnTo>
                  <a:lnTo>
                    <a:pt x="295" y="356"/>
                  </a:lnTo>
                  <a:lnTo>
                    <a:pt x="296" y="358"/>
                  </a:lnTo>
                  <a:lnTo>
                    <a:pt x="297" y="359"/>
                  </a:lnTo>
                  <a:lnTo>
                    <a:pt x="299" y="361"/>
                  </a:lnTo>
                  <a:lnTo>
                    <a:pt x="300" y="362"/>
                  </a:lnTo>
                  <a:lnTo>
                    <a:pt x="301" y="364"/>
                  </a:lnTo>
                  <a:lnTo>
                    <a:pt x="303" y="366"/>
                  </a:lnTo>
                  <a:lnTo>
                    <a:pt x="304" y="367"/>
                  </a:lnTo>
                  <a:lnTo>
                    <a:pt x="305" y="369"/>
                  </a:lnTo>
                  <a:lnTo>
                    <a:pt x="307" y="371"/>
                  </a:lnTo>
                  <a:lnTo>
                    <a:pt x="308" y="372"/>
                  </a:lnTo>
                  <a:lnTo>
                    <a:pt x="309" y="374"/>
                  </a:lnTo>
                  <a:lnTo>
                    <a:pt x="311" y="375"/>
                  </a:lnTo>
                  <a:lnTo>
                    <a:pt x="312" y="377"/>
                  </a:lnTo>
                  <a:lnTo>
                    <a:pt x="313" y="379"/>
                  </a:lnTo>
                  <a:lnTo>
                    <a:pt x="314" y="380"/>
                  </a:lnTo>
                </a:path>
              </a:pathLst>
            </a:custGeom>
            <a:noFill/>
            <a:ln w="28575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824" name="Freeform 104"/>
            <p:cNvSpPr>
              <a:spLocks/>
            </p:cNvSpPr>
            <p:nvPr/>
          </p:nvSpPr>
          <p:spPr bwMode="auto">
            <a:xfrm>
              <a:off x="5909277" y="6150885"/>
              <a:ext cx="697911" cy="12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6" y="0"/>
                </a:cxn>
                <a:cxn ang="0">
                  <a:pos x="18" y="0"/>
                </a:cxn>
                <a:cxn ang="0">
                  <a:pos x="20" y="0"/>
                </a:cxn>
                <a:cxn ang="0">
                  <a:pos x="22" y="0"/>
                </a:cxn>
                <a:cxn ang="0">
                  <a:pos x="24" y="0"/>
                </a:cxn>
                <a:cxn ang="0">
                  <a:pos x="26" y="0"/>
                </a:cxn>
                <a:cxn ang="0">
                  <a:pos x="28" y="0"/>
                </a:cxn>
                <a:cxn ang="0">
                  <a:pos x="30" y="0"/>
                </a:cxn>
                <a:cxn ang="0">
                  <a:pos x="32" y="0"/>
                </a:cxn>
                <a:cxn ang="0">
                  <a:pos x="34" y="0"/>
                </a:cxn>
                <a:cxn ang="0">
                  <a:pos x="36" y="0"/>
                </a:cxn>
                <a:cxn ang="0">
                  <a:pos x="38" y="0"/>
                </a:cxn>
                <a:cxn ang="0">
                  <a:pos x="40" y="0"/>
                </a:cxn>
                <a:cxn ang="0">
                  <a:pos x="42" y="0"/>
                </a:cxn>
                <a:cxn ang="0">
                  <a:pos x="44" y="0"/>
                </a:cxn>
                <a:cxn ang="0">
                  <a:pos x="46" y="0"/>
                </a:cxn>
                <a:cxn ang="0">
                  <a:pos x="48" y="0"/>
                </a:cxn>
                <a:cxn ang="0">
                  <a:pos x="50" y="0"/>
                </a:cxn>
                <a:cxn ang="0">
                  <a:pos x="52" y="0"/>
                </a:cxn>
                <a:cxn ang="0">
                  <a:pos x="54" y="0"/>
                </a:cxn>
                <a:cxn ang="0">
                  <a:pos x="56" y="0"/>
                </a:cxn>
                <a:cxn ang="0">
                  <a:pos x="58" y="0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4" y="0"/>
                </a:cxn>
                <a:cxn ang="0">
                  <a:pos x="66" y="0"/>
                </a:cxn>
                <a:cxn ang="0">
                  <a:pos x="68" y="0"/>
                </a:cxn>
                <a:cxn ang="0">
                  <a:pos x="70" y="0"/>
                </a:cxn>
                <a:cxn ang="0">
                  <a:pos x="72" y="0"/>
                </a:cxn>
                <a:cxn ang="0">
                  <a:pos x="74" y="0"/>
                </a:cxn>
                <a:cxn ang="0">
                  <a:pos x="76" y="0"/>
                </a:cxn>
                <a:cxn ang="0">
                  <a:pos x="78" y="0"/>
                </a:cxn>
                <a:cxn ang="0">
                  <a:pos x="80" y="0"/>
                </a:cxn>
                <a:cxn ang="0">
                  <a:pos x="82" y="0"/>
                </a:cxn>
                <a:cxn ang="0">
                  <a:pos x="84" y="0"/>
                </a:cxn>
                <a:cxn ang="0">
                  <a:pos x="86" y="0"/>
                </a:cxn>
                <a:cxn ang="0">
                  <a:pos x="88" y="0"/>
                </a:cxn>
                <a:cxn ang="0">
                  <a:pos x="90" y="0"/>
                </a:cxn>
                <a:cxn ang="0">
                  <a:pos x="92" y="0"/>
                </a:cxn>
                <a:cxn ang="0">
                  <a:pos x="94" y="0"/>
                </a:cxn>
                <a:cxn ang="0">
                  <a:pos x="96" y="0"/>
                </a:cxn>
                <a:cxn ang="0">
                  <a:pos x="98" y="0"/>
                </a:cxn>
                <a:cxn ang="0">
                  <a:pos x="100" y="0"/>
                </a:cxn>
                <a:cxn ang="0">
                  <a:pos x="102" y="0"/>
                </a:cxn>
                <a:cxn ang="0">
                  <a:pos x="104" y="0"/>
                </a:cxn>
                <a:cxn ang="0">
                  <a:pos x="105" y="0"/>
                </a:cxn>
              </a:cxnLst>
              <a:rect l="0" t="0" r="r" b="b"/>
              <a:pathLst>
                <a:path w="105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4" y="0"/>
                  </a:lnTo>
                  <a:lnTo>
                    <a:pt x="76" y="0"/>
                  </a:lnTo>
                  <a:lnTo>
                    <a:pt x="78" y="0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4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90" y="0"/>
                  </a:lnTo>
                  <a:lnTo>
                    <a:pt x="92" y="0"/>
                  </a:lnTo>
                  <a:lnTo>
                    <a:pt x="94" y="0"/>
                  </a:lnTo>
                  <a:lnTo>
                    <a:pt x="96" y="0"/>
                  </a:lnTo>
                  <a:lnTo>
                    <a:pt x="98" y="0"/>
                  </a:lnTo>
                  <a:lnTo>
                    <a:pt x="100" y="0"/>
                  </a:lnTo>
                  <a:lnTo>
                    <a:pt x="102" y="0"/>
                  </a:lnTo>
                  <a:lnTo>
                    <a:pt x="104" y="0"/>
                  </a:lnTo>
                  <a:lnTo>
                    <a:pt x="105" y="0"/>
                  </a:lnTo>
                </a:path>
              </a:pathLst>
            </a:custGeom>
            <a:noFill/>
            <a:ln w="285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30825" name="Freeform 105"/>
          <p:cNvSpPr>
            <a:spLocks/>
          </p:cNvSpPr>
          <p:nvPr/>
        </p:nvSpPr>
        <p:spPr bwMode="auto">
          <a:xfrm>
            <a:off x="1042302" y="1629375"/>
            <a:ext cx="1157927" cy="3593988"/>
          </a:xfrm>
          <a:custGeom>
            <a:avLst/>
            <a:gdLst/>
            <a:ahLst/>
            <a:cxnLst>
              <a:cxn ang="0">
                <a:pos x="2" y="549"/>
              </a:cxn>
              <a:cxn ang="0">
                <a:pos x="6" y="549"/>
              </a:cxn>
              <a:cxn ang="0">
                <a:pos x="10" y="548"/>
              </a:cxn>
              <a:cxn ang="0">
                <a:pos x="14" y="547"/>
              </a:cxn>
              <a:cxn ang="0">
                <a:pos x="18" y="547"/>
              </a:cxn>
              <a:cxn ang="0">
                <a:pos x="22" y="546"/>
              </a:cxn>
              <a:cxn ang="0">
                <a:pos x="26" y="545"/>
              </a:cxn>
              <a:cxn ang="0">
                <a:pos x="30" y="544"/>
              </a:cxn>
              <a:cxn ang="0">
                <a:pos x="34" y="543"/>
              </a:cxn>
              <a:cxn ang="0">
                <a:pos x="38" y="542"/>
              </a:cxn>
              <a:cxn ang="0">
                <a:pos x="42" y="541"/>
              </a:cxn>
              <a:cxn ang="0">
                <a:pos x="46" y="539"/>
              </a:cxn>
              <a:cxn ang="0">
                <a:pos x="50" y="538"/>
              </a:cxn>
              <a:cxn ang="0">
                <a:pos x="54" y="537"/>
              </a:cxn>
              <a:cxn ang="0">
                <a:pos x="58" y="535"/>
              </a:cxn>
              <a:cxn ang="0">
                <a:pos x="62" y="534"/>
              </a:cxn>
              <a:cxn ang="0">
                <a:pos x="66" y="532"/>
              </a:cxn>
              <a:cxn ang="0">
                <a:pos x="70" y="530"/>
              </a:cxn>
              <a:cxn ang="0">
                <a:pos x="74" y="528"/>
              </a:cxn>
              <a:cxn ang="0">
                <a:pos x="78" y="525"/>
              </a:cxn>
              <a:cxn ang="0">
                <a:pos x="82" y="523"/>
              </a:cxn>
              <a:cxn ang="0">
                <a:pos x="86" y="520"/>
              </a:cxn>
              <a:cxn ang="0">
                <a:pos x="90" y="517"/>
              </a:cxn>
              <a:cxn ang="0">
                <a:pos x="94" y="513"/>
              </a:cxn>
              <a:cxn ang="0">
                <a:pos x="98" y="509"/>
              </a:cxn>
              <a:cxn ang="0">
                <a:pos x="102" y="505"/>
              </a:cxn>
              <a:cxn ang="0">
                <a:pos x="106" y="500"/>
              </a:cxn>
              <a:cxn ang="0">
                <a:pos x="110" y="495"/>
              </a:cxn>
              <a:cxn ang="0">
                <a:pos x="114" y="489"/>
              </a:cxn>
              <a:cxn ang="0">
                <a:pos x="118" y="482"/>
              </a:cxn>
              <a:cxn ang="0">
                <a:pos x="122" y="474"/>
              </a:cxn>
              <a:cxn ang="0">
                <a:pos x="126" y="465"/>
              </a:cxn>
              <a:cxn ang="0">
                <a:pos x="130" y="455"/>
              </a:cxn>
              <a:cxn ang="0">
                <a:pos x="134" y="443"/>
              </a:cxn>
              <a:cxn ang="0">
                <a:pos x="138" y="428"/>
              </a:cxn>
              <a:cxn ang="0">
                <a:pos x="142" y="412"/>
              </a:cxn>
              <a:cxn ang="0">
                <a:pos x="146" y="391"/>
              </a:cxn>
              <a:cxn ang="0">
                <a:pos x="150" y="367"/>
              </a:cxn>
              <a:cxn ang="0">
                <a:pos x="152" y="353"/>
              </a:cxn>
              <a:cxn ang="0">
                <a:pos x="154" y="337"/>
              </a:cxn>
              <a:cxn ang="0">
                <a:pos x="156" y="319"/>
              </a:cxn>
              <a:cxn ang="0">
                <a:pos x="158" y="300"/>
              </a:cxn>
              <a:cxn ang="0">
                <a:pos x="160" y="278"/>
              </a:cxn>
              <a:cxn ang="0">
                <a:pos x="162" y="252"/>
              </a:cxn>
              <a:cxn ang="0">
                <a:pos x="164" y="231"/>
              </a:cxn>
              <a:cxn ang="0">
                <a:pos x="165" y="216"/>
              </a:cxn>
              <a:cxn ang="0">
                <a:pos x="166" y="200"/>
              </a:cxn>
              <a:cxn ang="0">
                <a:pos x="167" y="182"/>
              </a:cxn>
              <a:cxn ang="0">
                <a:pos x="168" y="164"/>
              </a:cxn>
              <a:cxn ang="0">
                <a:pos x="169" y="144"/>
              </a:cxn>
              <a:cxn ang="0">
                <a:pos x="170" y="122"/>
              </a:cxn>
              <a:cxn ang="0">
                <a:pos x="171" y="98"/>
              </a:cxn>
              <a:cxn ang="0">
                <a:pos x="172" y="73"/>
              </a:cxn>
              <a:cxn ang="0">
                <a:pos x="173" y="46"/>
              </a:cxn>
              <a:cxn ang="0">
                <a:pos x="173" y="31"/>
              </a:cxn>
              <a:cxn ang="0">
                <a:pos x="174" y="16"/>
              </a:cxn>
              <a:cxn ang="0">
                <a:pos x="174" y="0"/>
              </a:cxn>
            </a:cxnLst>
            <a:rect l="0" t="0" r="r" b="b"/>
            <a:pathLst>
              <a:path w="174" h="550">
                <a:moveTo>
                  <a:pt x="0" y="550"/>
                </a:moveTo>
                <a:lnTo>
                  <a:pt x="2" y="549"/>
                </a:lnTo>
                <a:lnTo>
                  <a:pt x="4" y="549"/>
                </a:lnTo>
                <a:lnTo>
                  <a:pt x="6" y="549"/>
                </a:lnTo>
                <a:lnTo>
                  <a:pt x="8" y="548"/>
                </a:lnTo>
                <a:lnTo>
                  <a:pt x="10" y="548"/>
                </a:lnTo>
                <a:lnTo>
                  <a:pt x="12" y="548"/>
                </a:lnTo>
                <a:lnTo>
                  <a:pt x="14" y="547"/>
                </a:lnTo>
                <a:lnTo>
                  <a:pt x="16" y="547"/>
                </a:lnTo>
                <a:lnTo>
                  <a:pt x="18" y="547"/>
                </a:lnTo>
                <a:lnTo>
                  <a:pt x="20" y="546"/>
                </a:lnTo>
                <a:lnTo>
                  <a:pt x="22" y="546"/>
                </a:lnTo>
                <a:lnTo>
                  <a:pt x="24" y="545"/>
                </a:lnTo>
                <a:lnTo>
                  <a:pt x="26" y="545"/>
                </a:lnTo>
                <a:lnTo>
                  <a:pt x="28" y="544"/>
                </a:lnTo>
                <a:lnTo>
                  <a:pt x="30" y="544"/>
                </a:lnTo>
                <a:lnTo>
                  <a:pt x="32" y="543"/>
                </a:lnTo>
                <a:lnTo>
                  <a:pt x="34" y="543"/>
                </a:lnTo>
                <a:lnTo>
                  <a:pt x="36" y="542"/>
                </a:lnTo>
                <a:lnTo>
                  <a:pt x="38" y="542"/>
                </a:lnTo>
                <a:lnTo>
                  <a:pt x="40" y="541"/>
                </a:lnTo>
                <a:lnTo>
                  <a:pt x="42" y="541"/>
                </a:lnTo>
                <a:lnTo>
                  <a:pt x="44" y="540"/>
                </a:lnTo>
                <a:lnTo>
                  <a:pt x="46" y="539"/>
                </a:lnTo>
                <a:lnTo>
                  <a:pt x="48" y="539"/>
                </a:lnTo>
                <a:lnTo>
                  <a:pt x="50" y="538"/>
                </a:lnTo>
                <a:lnTo>
                  <a:pt x="52" y="537"/>
                </a:lnTo>
                <a:lnTo>
                  <a:pt x="54" y="537"/>
                </a:lnTo>
                <a:lnTo>
                  <a:pt x="56" y="536"/>
                </a:lnTo>
                <a:lnTo>
                  <a:pt x="58" y="535"/>
                </a:lnTo>
                <a:lnTo>
                  <a:pt x="60" y="534"/>
                </a:lnTo>
                <a:lnTo>
                  <a:pt x="62" y="534"/>
                </a:lnTo>
                <a:lnTo>
                  <a:pt x="64" y="533"/>
                </a:lnTo>
                <a:lnTo>
                  <a:pt x="66" y="532"/>
                </a:lnTo>
                <a:lnTo>
                  <a:pt x="68" y="531"/>
                </a:lnTo>
                <a:lnTo>
                  <a:pt x="70" y="530"/>
                </a:lnTo>
                <a:lnTo>
                  <a:pt x="72" y="529"/>
                </a:lnTo>
                <a:lnTo>
                  <a:pt x="74" y="528"/>
                </a:lnTo>
                <a:lnTo>
                  <a:pt x="76" y="526"/>
                </a:lnTo>
                <a:lnTo>
                  <a:pt x="78" y="525"/>
                </a:lnTo>
                <a:lnTo>
                  <a:pt x="80" y="524"/>
                </a:lnTo>
                <a:lnTo>
                  <a:pt x="82" y="523"/>
                </a:lnTo>
                <a:lnTo>
                  <a:pt x="84" y="521"/>
                </a:lnTo>
                <a:lnTo>
                  <a:pt x="86" y="520"/>
                </a:lnTo>
                <a:lnTo>
                  <a:pt x="88" y="518"/>
                </a:lnTo>
                <a:lnTo>
                  <a:pt x="90" y="517"/>
                </a:lnTo>
                <a:lnTo>
                  <a:pt x="92" y="515"/>
                </a:lnTo>
                <a:lnTo>
                  <a:pt x="94" y="513"/>
                </a:lnTo>
                <a:lnTo>
                  <a:pt x="96" y="511"/>
                </a:lnTo>
                <a:lnTo>
                  <a:pt x="98" y="509"/>
                </a:lnTo>
                <a:lnTo>
                  <a:pt x="100" y="507"/>
                </a:lnTo>
                <a:lnTo>
                  <a:pt x="102" y="505"/>
                </a:lnTo>
                <a:lnTo>
                  <a:pt x="104" y="503"/>
                </a:lnTo>
                <a:lnTo>
                  <a:pt x="106" y="500"/>
                </a:lnTo>
                <a:lnTo>
                  <a:pt x="108" y="498"/>
                </a:lnTo>
                <a:lnTo>
                  <a:pt x="110" y="495"/>
                </a:lnTo>
                <a:lnTo>
                  <a:pt x="112" y="492"/>
                </a:lnTo>
                <a:lnTo>
                  <a:pt x="114" y="489"/>
                </a:lnTo>
                <a:lnTo>
                  <a:pt x="116" y="486"/>
                </a:lnTo>
                <a:lnTo>
                  <a:pt x="118" y="482"/>
                </a:lnTo>
                <a:lnTo>
                  <a:pt x="120" y="478"/>
                </a:lnTo>
                <a:lnTo>
                  <a:pt x="122" y="474"/>
                </a:lnTo>
                <a:lnTo>
                  <a:pt x="124" y="470"/>
                </a:lnTo>
                <a:lnTo>
                  <a:pt x="126" y="465"/>
                </a:lnTo>
                <a:lnTo>
                  <a:pt x="128" y="460"/>
                </a:lnTo>
                <a:lnTo>
                  <a:pt x="130" y="455"/>
                </a:lnTo>
                <a:lnTo>
                  <a:pt x="132" y="449"/>
                </a:lnTo>
                <a:lnTo>
                  <a:pt x="134" y="443"/>
                </a:lnTo>
                <a:lnTo>
                  <a:pt x="136" y="436"/>
                </a:lnTo>
                <a:lnTo>
                  <a:pt x="138" y="428"/>
                </a:lnTo>
                <a:lnTo>
                  <a:pt x="140" y="420"/>
                </a:lnTo>
                <a:lnTo>
                  <a:pt x="142" y="412"/>
                </a:lnTo>
                <a:lnTo>
                  <a:pt x="144" y="402"/>
                </a:lnTo>
                <a:lnTo>
                  <a:pt x="146" y="391"/>
                </a:lnTo>
                <a:lnTo>
                  <a:pt x="148" y="380"/>
                </a:lnTo>
                <a:lnTo>
                  <a:pt x="150" y="367"/>
                </a:lnTo>
                <a:lnTo>
                  <a:pt x="151" y="360"/>
                </a:lnTo>
                <a:lnTo>
                  <a:pt x="152" y="353"/>
                </a:lnTo>
                <a:lnTo>
                  <a:pt x="153" y="345"/>
                </a:lnTo>
                <a:lnTo>
                  <a:pt x="154" y="337"/>
                </a:lnTo>
                <a:lnTo>
                  <a:pt x="155" y="328"/>
                </a:lnTo>
                <a:lnTo>
                  <a:pt x="156" y="319"/>
                </a:lnTo>
                <a:lnTo>
                  <a:pt x="157" y="310"/>
                </a:lnTo>
                <a:lnTo>
                  <a:pt x="158" y="300"/>
                </a:lnTo>
                <a:lnTo>
                  <a:pt x="159" y="289"/>
                </a:lnTo>
                <a:lnTo>
                  <a:pt x="160" y="278"/>
                </a:lnTo>
                <a:lnTo>
                  <a:pt x="161" y="265"/>
                </a:lnTo>
                <a:lnTo>
                  <a:pt x="162" y="252"/>
                </a:lnTo>
                <a:lnTo>
                  <a:pt x="163" y="239"/>
                </a:lnTo>
                <a:lnTo>
                  <a:pt x="164" y="231"/>
                </a:lnTo>
                <a:lnTo>
                  <a:pt x="164" y="224"/>
                </a:lnTo>
                <a:lnTo>
                  <a:pt x="165" y="216"/>
                </a:lnTo>
                <a:lnTo>
                  <a:pt x="165" y="208"/>
                </a:lnTo>
                <a:lnTo>
                  <a:pt x="166" y="200"/>
                </a:lnTo>
                <a:lnTo>
                  <a:pt x="166" y="191"/>
                </a:lnTo>
                <a:lnTo>
                  <a:pt x="167" y="182"/>
                </a:lnTo>
                <a:lnTo>
                  <a:pt x="167" y="173"/>
                </a:lnTo>
                <a:lnTo>
                  <a:pt x="168" y="164"/>
                </a:lnTo>
                <a:lnTo>
                  <a:pt x="168" y="154"/>
                </a:lnTo>
                <a:lnTo>
                  <a:pt x="169" y="144"/>
                </a:lnTo>
                <a:lnTo>
                  <a:pt x="169" y="133"/>
                </a:lnTo>
                <a:lnTo>
                  <a:pt x="170" y="122"/>
                </a:lnTo>
                <a:lnTo>
                  <a:pt x="170" y="110"/>
                </a:lnTo>
                <a:lnTo>
                  <a:pt x="171" y="98"/>
                </a:lnTo>
                <a:lnTo>
                  <a:pt x="171" y="86"/>
                </a:lnTo>
                <a:lnTo>
                  <a:pt x="172" y="73"/>
                </a:lnTo>
                <a:lnTo>
                  <a:pt x="172" y="60"/>
                </a:lnTo>
                <a:lnTo>
                  <a:pt x="173" y="46"/>
                </a:lnTo>
                <a:lnTo>
                  <a:pt x="173" y="39"/>
                </a:lnTo>
                <a:lnTo>
                  <a:pt x="173" y="31"/>
                </a:lnTo>
                <a:lnTo>
                  <a:pt x="173" y="24"/>
                </a:lnTo>
                <a:lnTo>
                  <a:pt x="174" y="16"/>
                </a:lnTo>
                <a:lnTo>
                  <a:pt x="174" y="8"/>
                </a:lnTo>
                <a:lnTo>
                  <a:pt x="174" y="0"/>
                </a:lnTo>
              </a:path>
            </a:pathLst>
          </a:cu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0827" name="Freeform 107"/>
          <p:cNvSpPr>
            <a:spLocks/>
          </p:cNvSpPr>
          <p:nvPr/>
        </p:nvSpPr>
        <p:spPr bwMode="auto">
          <a:xfrm>
            <a:off x="2666818" y="1674525"/>
            <a:ext cx="1164499" cy="3548838"/>
          </a:xfrm>
          <a:custGeom>
            <a:avLst/>
            <a:gdLst/>
            <a:ahLst/>
            <a:cxnLst>
              <a:cxn ang="0">
                <a:pos x="1" y="21"/>
              </a:cxn>
              <a:cxn ang="0">
                <a:pos x="2" y="50"/>
              </a:cxn>
              <a:cxn ang="0">
                <a:pos x="3" y="76"/>
              </a:cxn>
              <a:cxn ang="0">
                <a:pos x="4" y="101"/>
              </a:cxn>
              <a:cxn ang="0">
                <a:pos x="5" y="124"/>
              </a:cxn>
              <a:cxn ang="0">
                <a:pos x="6" y="145"/>
              </a:cxn>
              <a:cxn ang="0">
                <a:pos x="7" y="164"/>
              </a:cxn>
              <a:cxn ang="0">
                <a:pos x="8" y="182"/>
              </a:cxn>
              <a:cxn ang="0">
                <a:pos x="9" y="199"/>
              </a:cxn>
              <a:cxn ang="0">
                <a:pos x="10" y="215"/>
              </a:cxn>
              <a:cxn ang="0">
                <a:pos x="11" y="230"/>
              </a:cxn>
              <a:cxn ang="0">
                <a:pos x="12" y="244"/>
              </a:cxn>
              <a:cxn ang="0">
                <a:pos x="13" y="257"/>
              </a:cxn>
              <a:cxn ang="0">
                <a:pos x="14" y="269"/>
              </a:cxn>
              <a:cxn ang="0">
                <a:pos x="15" y="281"/>
              </a:cxn>
              <a:cxn ang="0">
                <a:pos x="16" y="292"/>
              </a:cxn>
              <a:cxn ang="0">
                <a:pos x="17" y="302"/>
              </a:cxn>
              <a:cxn ang="0">
                <a:pos x="18" y="311"/>
              </a:cxn>
              <a:cxn ang="0">
                <a:pos x="19" y="320"/>
              </a:cxn>
              <a:cxn ang="0">
                <a:pos x="20" y="329"/>
              </a:cxn>
              <a:cxn ang="0">
                <a:pos x="21" y="337"/>
              </a:cxn>
              <a:cxn ang="0">
                <a:pos x="22" y="345"/>
              </a:cxn>
              <a:cxn ang="0">
                <a:pos x="23" y="352"/>
              </a:cxn>
              <a:cxn ang="0">
                <a:pos x="24" y="359"/>
              </a:cxn>
              <a:cxn ang="0">
                <a:pos x="25" y="366"/>
              </a:cxn>
              <a:cxn ang="0">
                <a:pos x="26" y="372"/>
              </a:cxn>
              <a:cxn ang="0">
                <a:pos x="27" y="379"/>
              </a:cxn>
              <a:cxn ang="0">
                <a:pos x="29" y="387"/>
              </a:cxn>
              <a:cxn ang="0">
                <a:pos x="30" y="395"/>
              </a:cxn>
              <a:cxn ang="0">
                <a:pos x="32" y="403"/>
              </a:cxn>
              <a:cxn ang="0">
                <a:pos x="33" y="409"/>
              </a:cxn>
              <a:cxn ang="0">
                <a:pos x="35" y="416"/>
              </a:cxn>
              <a:cxn ang="0">
                <a:pos x="36" y="422"/>
              </a:cxn>
              <a:cxn ang="0">
                <a:pos x="38" y="430"/>
              </a:cxn>
              <a:cxn ang="0">
                <a:pos x="41" y="438"/>
              </a:cxn>
              <a:cxn ang="0">
                <a:pos x="43" y="444"/>
              </a:cxn>
              <a:cxn ang="0">
                <a:pos x="45" y="451"/>
              </a:cxn>
              <a:cxn ang="0">
                <a:pos x="47" y="457"/>
              </a:cxn>
              <a:cxn ang="0">
                <a:pos x="51" y="464"/>
              </a:cxn>
              <a:cxn ang="0">
                <a:pos x="54" y="471"/>
              </a:cxn>
              <a:cxn ang="0">
                <a:pos x="57" y="478"/>
              </a:cxn>
              <a:cxn ang="0">
                <a:pos x="61" y="483"/>
              </a:cxn>
              <a:cxn ang="0">
                <a:pos x="65" y="489"/>
              </a:cxn>
              <a:cxn ang="0">
                <a:pos x="70" y="496"/>
              </a:cxn>
              <a:cxn ang="0">
                <a:pos x="75" y="501"/>
              </a:cxn>
              <a:cxn ang="0">
                <a:pos x="80" y="506"/>
              </a:cxn>
              <a:cxn ang="0">
                <a:pos x="85" y="511"/>
              </a:cxn>
              <a:cxn ang="0">
                <a:pos x="90" y="514"/>
              </a:cxn>
              <a:cxn ang="0">
                <a:pos x="95" y="518"/>
              </a:cxn>
              <a:cxn ang="0">
                <a:pos x="103" y="522"/>
              </a:cxn>
              <a:cxn ang="0">
                <a:pos x="110" y="526"/>
              </a:cxn>
              <a:cxn ang="0">
                <a:pos x="118" y="529"/>
              </a:cxn>
              <a:cxn ang="0">
                <a:pos x="125" y="532"/>
              </a:cxn>
              <a:cxn ang="0">
                <a:pos x="133" y="534"/>
              </a:cxn>
              <a:cxn ang="0">
                <a:pos x="141" y="536"/>
              </a:cxn>
              <a:cxn ang="0">
                <a:pos x="148" y="538"/>
              </a:cxn>
              <a:cxn ang="0">
                <a:pos x="156" y="539"/>
              </a:cxn>
              <a:cxn ang="0">
                <a:pos x="163" y="541"/>
              </a:cxn>
              <a:cxn ang="0">
                <a:pos x="171" y="542"/>
              </a:cxn>
            </a:cxnLst>
            <a:rect l="0" t="0" r="r" b="b"/>
            <a:pathLst>
              <a:path w="175" h="543">
                <a:moveTo>
                  <a:pt x="0" y="0"/>
                </a:moveTo>
                <a:lnTo>
                  <a:pt x="1" y="11"/>
                </a:lnTo>
                <a:lnTo>
                  <a:pt x="1" y="21"/>
                </a:lnTo>
                <a:lnTo>
                  <a:pt x="1" y="31"/>
                </a:lnTo>
                <a:lnTo>
                  <a:pt x="2" y="40"/>
                </a:lnTo>
                <a:lnTo>
                  <a:pt x="2" y="50"/>
                </a:lnTo>
                <a:lnTo>
                  <a:pt x="2" y="59"/>
                </a:lnTo>
                <a:lnTo>
                  <a:pt x="3" y="68"/>
                </a:lnTo>
                <a:lnTo>
                  <a:pt x="3" y="76"/>
                </a:lnTo>
                <a:lnTo>
                  <a:pt x="3" y="85"/>
                </a:lnTo>
                <a:lnTo>
                  <a:pt x="4" y="93"/>
                </a:lnTo>
                <a:lnTo>
                  <a:pt x="4" y="101"/>
                </a:lnTo>
                <a:lnTo>
                  <a:pt x="4" y="109"/>
                </a:lnTo>
                <a:lnTo>
                  <a:pt x="5" y="116"/>
                </a:lnTo>
                <a:lnTo>
                  <a:pt x="5" y="124"/>
                </a:lnTo>
                <a:lnTo>
                  <a:pt x="5" y="131"/>
                </a:lnTo>
                <a:lnTo>
                  <a:pt x="6" y="138"/>
                </a:lnTo>
                <a:lnTo>
                  <a:pt x="6" y="145"/>
                </a:lnTo>
                <a:lnTo>
                  <a:pt x="6" y="151"/>
                </a:lnTo>
                <a:lnTo>
                  <a:pt x="7" y="158"/>
                </a:lnTo>
                <a:lnTo>
                  <a:pt x="7" y="164"/>
                </a:lnTo>
                <a:lnTo>
                  <a:pt x="7" y="170"/>
                </a:lnTo>
                <a:lnTo>
                  <a:pt x="8" y="176"/>
                </a:lnTo>
                <a:lnTo>
                  <a:pt x="8" y="182"/>
                </a:lnTo>
                <a:lnTo>
                  <a:pt x="8" y="188"/>
                </a:lnTo>
                <a:lnTo>
                  <a:pt x="9" y="194"/>
                </a:lnTo>
                <a:lnTo>
                  <a:pt x="9" y="199"/>
                </a:lnTo>
                <a:lnTo>
                  <a:pt x="9" y="205"/>
                </a:lnTo>
                <a:lnTo>
                  <a:pt x="10" y="210"/>
                </a:lnTo>
                <a:lnTo>
                  <a:pt x="10" y="215"/>
                </a:lnTo>
                <a:lnTo>
                  <a:pt x="10" y="220"/>
                </a:lnTo>
                <a:lnTo>
                  <a:pt x="11" y="225"/>
                </a:lnTo>
                <a:lnTo>
                  <a:pt x="11" y="230"/>
                </a:lnTo>
                <a:lnTo>
                  <a:pt x="11" y="235"/>
                </a:lnTo>
                <a:lnTo>
                  <a:pt x="12" y="239"/>
                </a:lnTo>
                <a:lnTo>
                  <a:pt x="12" y="244"/>
                </a:lnTo>
                <a:lnTo>
                  <a:pt x="12" y="248"/>
                </a:lnTo>
                <a:lnTo>
                  <a:pt x="13" y="253"/>
                </a:lnTo>
                <a:lnTo>
                  <a:pt x="13" y="257"/>
                </a:lnTo>
                <a:lnTo>
                  <a:pt x="13" y="261"/>
                </a:lnTo>
                <a:lnTo>
                  <a:pt x="14" y="265"/>
                </a:lnTo>
                <a:lnTo>
                  <a:pt x="14" y="269"/>
                </a:lnTo>
                <a:lnTo>
                  <a:pt x="14" y="273"/>
                </a:lnTo>
                <a:lnTo>
                  <a:pt x="15" y="277"/>
                </a:lnTo>
                <a:lnTo>
                  <a:pt x="15" y="281"/>
                </a:lnTo>
                <a:lnTo>
                  <a:pt x="15" y="284"/>
                </a:lnTo>
                <a:lnTo>
                  <a:pt x="16" y="288"/>
                </a:lnTo>
                <a:lnTo>
                  <a:pt x="16" y="292"/>
                </a:lnTo>
                <a:lnTo>
                  <a:pt x="16" y="295"/>
                </a:lnTo>
                <a:lnTo>
                  <a:pt x="17" y="298"/>
                </a:lnTo>
                <a:lnTo>
                  <a:pt x="17" y="302"/>
                </a:lnTo>
                <a:lnTo>
                  <a:pt x="17" y="305"/>
                </a:lnTo>
                <a:lnTo>
                  <a:pt x="18" y="308"/>
                </a:lnTo>
                <a:lnTo>
                  <a:pt x="18" y="311"/>
                </a:lnTo>
                <a:lnTo>
                  <a:pt x="18" y="314"/>
                </a:lnTo>
                <a:lnTo>
                  <a:pt x="19" y="317"/>
                </a:lnTo>
                <a:lnTo>
                  <a:pt x="19" y="320"/>
                </a:lnTo>
                <a:lnTo>
                  <a:pt x="19" y="323"/>
                </a:lnTo>
                <a:lnTo>
                  <a:pt x="20" y="326"/>
                </a:lnTo>
                <a:lnTo>
                  <a:pt x="20" y="329"/>
                </a:lnTo>
                <a:lnTo>
                  <a:pt x="20" y="332"/>
                </a:lnTo>
                <a:lnTo>
                  <a:pt x="21" y="335"/>
                </a:lnTo>
                <a:lnTo>
                  <a:pt x="21" y="337"/>
                </a:lnTo>
                <a:lnTo>
                  <a:pt x="21" y="340"/>
                </a:lnTo>
                <a:lnTo>
                  <a:pt x="22" y="342"/>
                </a:lnTo>
                <a:lnTo>
                  <a:pt x="22" y="345"/>
                </a:lnTo>
                <a:lnTo>
                  <a:pt x="22" y="347"/>
                </a:lnTo>
                <a:lnTo>
                  <a:pt x="23" y="350"/>
                </a:lnTo>
                <a:lnTo>
                  <a:pt x="23" y="352"/>
                </a:lnTo>
                <a:lnTo>
                  <a:pt x="23" y="355"/>
                </a:lnTo>
                <a:lnTo>
                  <a:pt x="24" y="357"/>
                </a:lnTo>
                <a:lnTo>
                  <a:pt x="24" y="359"/>
                </a:lnTo>
                <a:lnTo>
                  <a:pt x="24" y="361"/>
                </a:lnTo>
                <a:lnTo>
                  <a:pt x="25" y="364"/>
                </a:lnTo>
                <a:lnTo>
                  <a:pt x="25" y="366"/>
                </a:lnTo>
                <a:lnTo>
                  <a:pt x="25" y="368"/>
                </a:lnTo>
                <a:lnTo>
                  <a:pt x="26" y="370"/>
                </a:lnTo>
                <a:lnTo>
                  <a:pt x="26" y="372"/>
                </a:lnTo>
                <a:lnTo>
                  <a:pt x="26" y="374"/>
                </a:lnTo>
                <a:lnTo>
                  <a:pt x="27" y="376"/>
                </a:lnTo>
                <a:lnTo>
                  <a:pt x="27" y="379"/>
                </a:lnTo>
                <a:lnTo>
                  <a:pt x="28" y="382"/>
                </a:lnTo>
                <a:lnTo>
                  <a:pt x="28" y="385"/>
                </a:lnTo>
                <a:lnTo>
                  <a:pt x="29" y="387"/>
                </a:lnTo>
                <a:lnTo>
                  <a:pt x="29" y="390"/>
                </a:lnTo>
                <a:lnTo>
                  <a:pt x="30" y="393"/>
                </a:lnTo>
                <a:lnTo>
                  <a:pt x="30" y="395"/>
                </a:lnTo>
                <a:lnTo>
                  <a:pt x="31" y="398"/>
                </a:lnTo>
                <a:lnTo>
                  <a:pt x="31" y="400"/>
                </a:lnTo>
                <a:lnTo>
                  <a:pt x="32" y="403"/>
                </a:lnTo>
                <a:lnTo>
                  <a:pt x="32" y="405"/>
                </a:lnTo>
                <a:lnTo>
                  <a:pt x="33" y="407"/>
                </a:lnTo>
                <a:lnTo>
                  <a:pt x="33" y="409"/>
                </a:lnTo>
                <a:lnTo>
                  <a:pt x="34" y="412"/>
                </a:lnTo>
                <a:lnTo>
                  <a:pt x="34" y="414"/>
                </a:lnTo>
                <a:lnTo>
                  <a:pt x="35" y="416"/>
                </a:lnTo>
                <a:lnTo>
                  <a:pt x="35" y="418"/>
                </a:lnTo>
                <a:lnTo>
                  <a:pt x="36" y="420"/>
                </a:lnTo>
                <a:lnTo>
                  <a:pt x="36" y="422"/>
                </a:lnTo>
                <a:lnTo>
                  <a:pt x="37" y="425"/>
                </a:lnTo>
                <a:lnTo>
                  <a:pt x="38" y="427"/>
                </a:lnTo>
                <a:lnTo>
                  <a:pt x="38" y="430"/>
                </a:lnTo>
                <a:lnTo>
                  <a:pt x="39" y="433"/>
                </a:lnTo>
                <a:lnTo>
                  <a:pt x="40" y="435"/>
                </a:lnTo>
                <a:lnTo>
                  <a:pt x="41" y="438"/>
                </a:lnTo>
                <a:lnTo>
                  <a:pt x="41" y="440"/>
                </a:lnTo>
                <a:lnTo>
                  <a:pt x="42" y="442"/>
                </a:lnTo>
                <a:lnTo>
                  <a:pt x="43" y="444"/>
                </a:lnTo>
                <a:lnTo>
                  <a:pt x="44" y="447"/>
                </a:lnTo>
                <a:lnTo>
                  <a:pt x="44" y="449"/>
                </a:lnTo>
                <a:lnTo>
                  <a:pt x="45" y="451"/>
                </a:lnTo>
                <a:lnTo>
                  <a:pt x="46" y="453"/>
                </a:lnTo>
                <a:lnTo>
                  <a:pt x="47" y="455"/>
                </a:lnTo>
                <a:lnTo>
                  <a:pt x="47" y="457"/>
                </a:lnTo>
                <a:lnTo>
                  <a:pt x="48" y="459"/>
                </a:lnTo>
                <a:lnTo>
                  <a:pt x="50" y="462"/>
                </a:lnTo>
                <a:lnTo>
                  <a:pt x="51" y="464"/>
                </a:lnTo>
                <a:lnTo>
                  <a:pt x="52" y="467"/>
                </a:lnTo>
                <a:lnTo>
                  <a:pt x="53" y="469"/>
                </a:lnTo>
                <a:lnTo>
                  <a:pt x="54" y="471"/>
                </a:lnTo>
                <a:lnTo>
                  <a:pt x="55" y="474"/>
                </a:lnTo>
                <a:lnTo>
                  <a:pt x="56" y="476"/>
                </a:lnTo>
                <a:lnTo>
                  <a:pt x="57" y="478"/>
                </a:lnTo>
                <a:lnTo>
                  <a:pt x="59" y="480"/>
                </a:lnTo>
                <a:lnTo>
                  <a:pt x="60" y="481"/>
                </a:lnTo>
                <a:lnTo>
                  <a:pt x="61" y="483"/>
                </a:lnTo>
                <a:lnTo>
                  <a:pt x="62" y="485"/>
                </a:lnTo>
                <a:lnTo>
                  <a:pt x="63" y="487"/>
                </a:lnTo>
                <a:lnTo>
                  <a:pt x="65" y="489"/>
                </a:lnTo>
                <a:lnTo>
                  <a:pt x="66" y="491"/>
                </a:lnTo>
                <a:lnTo>
                  <a:pt x="68" y="494"/>
                </a:lnTo>
                <a:lnTo>
                  <a:pt x="70" y="496"/>
                </a:lnTo>
                <a:lnTo>
                  <a:pt x="71" y="498"/>
                </a:lnTo>
                <a:lnTo>
                  <a:pt x="73" y="499"/>
                </a:lnTo>
                <a:lnTo>
                  <a:pt x="75" y="501"/>
                </a:lnTo>
                <a:lnTo>
                  <a:pt x="77" y="503"/>
                </a:lnTo>
                <a:lnTo>
                  <a:pt x="78" y="505"/>
                </a:lnTo>
                <a:lnTo>
                  <a:pt x="80" y="506"/>
                </a:lnTo>
                <a:lnTo>
                  <a:pt x="82" y="508"/>
                </a:lnTo>
                <a:lnTo>
                  <a:pt x="83" y="509"/>
                </a:lnTo>
                <a:lnTo>
                  <a:pt x="85" y="511"/>
                </a:lnTo>
                <a:lnTo>
                  <a:pt x="87" y="512"/>
                </a:lnTo>
                <a:lnTo>
                  <a:pt x="88" y="513"/>
                </a:lnTo>
                <a:lnTo>
                  <a:pt x="90" y="514"/>
                </a:lnTo>
                <a:lnTo>
                  <a:pt x="92" y="515"/>
                </a:lnTo>
                <a:lnTo>
                  <a:pt x="93" y="517"/>
                </a:lnTo>
                <a:lnTo>
                  <a:pt x="95" y="518"/>
                </a:lnTo>
                <a:lnTo>
                  <a:pt x="98" y="519"/>
                </a:lnTo>
                <a:lnTo>
                  <a:pt x="100" y="521"/>
                </a:lnTo>
                <a:lnTo>
                  <a:pt x="103" y="522"/>
                </a:lnTo>
                <a:lnTo>
                  <a:pt x="105" y="523"/>
                </a:lnTo>
                <a:lnTo>
                  <a:pt x="108" y="525"/>
                </a:lnTo>
                <a:lnTo>
                  <a:pt x="110" y="526"/>
                </a:lnTo>
                <a:lnTo>
                  <a:pt x="113" y="527"/>
                </a:lnTo>
                <a:lnTo>
                  <a:pt x="115" y="528"/>
                </a:lnTo>
                <a:lnTo>
                  <a:pt x="118" y="529"/>
                </a:lnTo>
                <a:lnTo>
                  <a:pt x="120" y="530"/>
                </a:lnTo>
                <a:lnTo>
                  <a:pt x="123" y="531"/>
                </a:lnTo>
                <a:lnTo>
                  <a:pt x="125" y="532"/>
                </a:lnTo>
                <a:lnTo>
                  <a:pt x="128" y="532"/>
                </a:lnTo>
                <a:lnTo>
                  <a:pt x="131" y="533"/>
                </a:lnTo>
                <a:lnTo>
                  <a:pt x="133" y="534"/>
                </a:lnTo>
                <a:lnTo>
                  <a:pt x="136" y="535"/>
                </a:lnTo>
                <a:lnTo>
                  <a:pt x="138" y="535"/>
                </a:lnTo>
                <a:lnTo>
                  <a:pt x="141" y="536"/>
                </a:lnTo>
                <a:lnTo>
                  <a:pt x="143" y="537"/>
                </a:lnTo>
                <a:lnTo>
                  <a:pt x="146" y="537"/>
                </a:lnTo>
                <a:lnTo>
                  <a:pt x="148" y="538"/>
                </a:lnTo>
                <a:lnTo>
                  <a:pt x="151" y="538"/>
                </a:lnTo>
                <a:lnTo>
                  <a:pt x="153" y="539"/>
                </a:lnTo>
                <a:lnTo>
                  <a:pt x="156" y="539"/>
                </a:lnTo>
                <a:lnTo>
                  <a:pt x="158" y="540"/>
                </a:lnTo>
                <a:lnTo>
                  <a:pt x="161" y="540"/>
                </a:lnTo>
                <a:lnTo>
                  <a:pt x="163" y="541"/>
                </a:lnTo>
                <a:lnTo>
                  <a:pt x="166" y="541"/>
                </a:lnTo>
                <a:lnTo>
                  <a:pt x="169" y="542"/>
                </a:lnTo>
                <a:lnTo>
                  <a:pt x="171" y="542"/>
                </a:lnTo>
                <a:lnTo>
                  <a:pt x="174" y="543"/>
                </a:lnTo>
                <a:lnTo>
                  <a:pt x="175" y="543"/>
                </a:lnTo>
              </a:path>
            </a:pathLst>
          </a:cu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0828" name="Freeform 108"/>
          <p:cNvSpPr>
            <a:spLocks/>
          </p:cNvSpPr>
          <p:nvPr/>
        </p:nvSpPr>
        <p:spPr bwMode="auto">
          <a:xfrm>
            <a:off x="2432866" y="1655175"/>
            <a:ext cx="1314" cy="4979467"/>
          </a:xfrm>
          <a:custGeom>
            <a:avLst/>
            <a:gdLst/>
            <a:ahLst/>
            <a:cxnLst>
              <a:cxn ang="0">
                <a:pos x="0" y="754"/>
              </a:cxn>
              <a:cxn ang="0">
                <a:pos x="0" y="744"/>
              </a:cxn>
              <a:cxn ang="0">
                <a:pos x="0" y="734"/>
              </a:cxn>
              <a:cxn ang="0">
                <a:pos x="0" y="724"/>
              </a:cxn>
              <a:cxn ang="0">
                <a:pos x="0" y="714"/>
              </a:cxn>
              <a:cxn ang="0">
                <a:pos x="0" y="704"/>
              </a:cxn>
              <a:cxn ang="0">
                <a:pos x="0" y="694"/>
              </a:cxn>
              <a:cxn ang="0">
                <a:pos x="0" y="682"/>
              </a:cxn>
              <a:cxn ang="0">
                <a:pos x="0" y="667"/>
              </a:cxn>
              <a:cxn ang="0">
                <a:pos x="0" y="652"/>
              </a:cxn>
              <a:cxn ang="0">
                <a:pos x="0" y="637"/>
              </a:cxn>
              <a:cxn ang="0">
                <a:pos x="0" y="622"/>
              </a:cxn>
              <a:cxn ang="0">
                <a:pos x="0" y="607"/>
              </a:cxn>
              <a:cxn ang="0">
                <a:pos x="0" y="592"/>
              </a:cxn>
              <a:cxn ang="0">
                <a:pos x="0" y="577"/>
              </a:cxn>
              <a:cxn ang="0">
                <a:pos x="0" y="562"/>
              </a:cxn>
              <a:cxn ang="0">
                <a:pos x="0" y="547"/>
              </a:cxn>
              <a:cxn ang="0">
                <a:pos x="0" y="532"/>
              </a:cxn>
              <a:cxn ang="0">
                <a:pos x="0" y="517"/>
              </a:cxn>
              <a:cxn ang="0">
                <a:pos x="0" y="502"/>
              </a:cxn>
              <a:cxn ang="0">
                <a:pos x="0" y="487"/>
              </a:cxn>
              <a:cxn ang="0">
                <a:pos x="0" y="472"/>
              </a:cxn>
              <a:cxn ang="0">
                <a:pos x="0" y="457"/>
              </a:cxn>
              <a:cxn ang="0">
                <a:pos x="0" y="442"/>
              </a:cxn>
              <a:cxn ang="0">
                <a:pos x="0" y="427"/>
              </a:cxn>
              <a:cxn ang="0">
                <a:pos x="0" y="412"/>
              </a:cxn>
              <a:cxn ang="0">
                <a:pos x="0" y="397"/>
              </a:cxn>
              <a:cxn ang="0">
                <a:pos x="0" y="382"/>
              </a:cxn>
              <a:cxn ang="0">
                <a:pos x="0" y="367"/>
              </a:cxn>
              <a:cxn ang="0">
                <a:pos x="0" y="352"/>
              </a:cxn>
              <a:cxn ang="0">
                <a:pos x="0" y="337"/>
              </a:cxn>
              <a:cxn ang="0">
                <a:pos x="0" y="322"/>
              </a:cxn>
              <a:cxn ang="0">
                <a:pos x="0" y="307"/>
              </a:cxn>
              <a:cxn ang="0">
                <a:pos x="0" y="292"/>
              </a:cxn>
              <a:cxn ang="0">
                <a:pos x="0" y="277"/>
              </a:cxn>
              <a:cxn ang="0">
                <a:pos x="0" y="262"/>
              </a:cxn>
              <a:cxn ang="0">
                <a:pos x="0" y="247"/>
              </a:cxn>
              <a:cxn ang="0">
                <a:pos x="0" y="232"/>
              </a:cxn>
              <a:cxn ang="0">
                <a:pos x="0" y="217"/>
              </a:cxn>
              <a:cxn ang="0">
                <a:pos x="0" y="202"/>
              </a:cxn>
              <a:cxn ang="0">
                <a:pos x="0" y="187"/>
              </a:cxn>
              <a:cxn ang="0">
                <a:pos x="0" y="172"/>
              </a:cxn>
              <a:cxn ang="0">
                <a:pos x="0" y="157"/>
              </a:cxn>
              <a:cxn ang="0">
                <a:pos x="0" y="142"/>
              </a:cxn>
              <a:cxn ang="0">
                <a:pos x="0" y="127"/>
              </a:cxn>
              <a:cxn ang="0">
                <a:pos x="0" y="112"/>
              </a:cxn>
              <a:cxn ang="0">
                <a:pos x="0" y="97"/>
              </a:cxn>
              <a:cxn ang="0">
                <a:pos x="0" y="82"/>
              </a:cxn>
              <a:cxn ang="0">
                <a:pos x="0" y="67"/>
              </a:cxn>
              <a:cxn ang="0">
                <a:pos x="0" y="52"/>
              </a:cxn>
              <a:cxn ang="0">
                <a:pos x="0" y="37"/>
              </a:cxn>
              <a:cxn ang="0">
                <a:pos x="0" y="22"/>
              </a:cxn>
              <a:cxn ang="0">
                <a:pos x="0" y="7"/>
              </a:cxn>
            </a:cxnLst>
            <a:rect l="0" t="0" r="r" b="b"/>
            <a:pathLst>
              <a:path h="762">
                <a:moveTo>
                  <a:pt x="0" y="762"/>
                </a:moveTo>
                <a:lnTo>
                  <a:pt x="0" y="760"/>
                </a:lnTo>
                <a:lnTo>
                  <a:pt x="0" y="758"/>
                </a:lnTo>
                <a:lnTo>
                  <a:pt x="0" y="756"/>
                </a:lnTo>
                <a:lnTo>
                  <a:pt x="0" y="754"/>
                </a:lnTo>
                <a:lnTo>
                  <a:pt x="0" y="752"/>
                </a:lnTo>
                <a:lnTo>
                  <a:pt x="0" y="750"/>
                </a:lnTo>
                <a:lnTo>
                  <a:pt x="0" y="748"/>
                </a:lnTo>
                <a:lnTo>
                  <a:pt x="0" y="746"/>
                </a:lnTo>
                <a:lnTo>
                  <a:pt x="0" y="744"/>
                </a:lnTo>
                <a:lnTo>
                  <a:pt x="0" y="742"/>
                </a:lnTo>
                <a:lnTo>
                  <a:pt x="0" y="740"/>
                </a:lnTo>
                <a:lnTo>
                  <a:pt x="0" y="738"/>
                </a:lnTo>
                <a:lnTo>
                  <a:pt x="0" y="736"/>
                </a:lnTo>
                <a:lnTo>
                  <a:pt x="0" y="734"/>
                </a:lnTo>
                <a:lnTo>
                  <a:pt x="0" y="732"/>
                </a:lnTo>
                <a:lnTo>
                  <a:pt x="0" y="730"/>
                </a:lnTo>
                <a:lnTo>
                  <a:pt x="0" y="728"/>
                </a:lnTo>
                <a:lnTo>
                  <a:pt x="0" y="726"/>
                </a:lnTo>
                <a:lnTo>
                  <a:pt x="0" y="724"/>
                </a:lnTo>
                <a:lnTo>
                  <a:pt x="0" y="722"/>
                </a:lnTo>
                <a:lnTo>
                  <a:pt x="0" y="720"/>
                </a:lnTo>
                <a:lnTo>
                  <a:pt x="0" y="718"/>
                </a:lnTo>
                <a:lnTo>
                  <a:pt x="0" y="716"/>
                </a:lnTo>
                <a:lnTo>
                  <a:pt x="0" y="714"/>
                </a:lnTo>
                <a:lnTo>
                  <a:pt x="0" y="712"/>
                </a:lnTo>
                <a:lnTo>
                  <a:pt x="0" y="710"/>
                </a:lnTo>
                <a:lnTo>
                  <a:pt x="0" y="708"/>
                </a:lnTo>
                <a:lnTo>
                  <a:pt x="0" y="706"/>
                </a:lnTo>
                <a:lnTo>
                  <a:pt x="0" y="704"/>
                </a:lnTo>
                <a:lnTo>
                  <a:pt x="0" y="702"/>
                </a:lnTo>
                <a:lnTo>
                  <a:pt x="0" y="700"/>
                </a:lnTo>
                <a:lnTo>
                  <a:pt x="0" y="698"/>
                </a:lnTo>
                <a:lnTo>
                  <a:pt x="0" y="696"/>
                </a:lnTo>
                <a:lnTo>
                  <a:pt x="0" y="694"/>
                </a:lnTo>
                <a:lnTo>
                  <a:pt x="0" y="692"/>
                </a:lnTo>
                <a:lnTo>
                  <a:pt x="0" y="690"/>
                </a:lnTo>
                <a:lnTo>
                  <a:pt x="0" y="688"/>
                </a:lnTo>
                <a:lnTo>
                  <a:pt x="0" y="685"/>
                </a:lnTo>
                <a:lnTo>
                  <a:pt x="0" y="682"/>
                </a:lnTo>
                <a:lnTo>
                  <a:pt x="0" y="679"/>
                </a:lnTo>
                <a:lnTo>
                  <a:pt x="0" y="676"/>
                </a:lnTo>
                <a:lnTo>
                  <a:pt x="0" y="673"/>
                </a:lnTo>
                <a:lnTo>
                  <a:pt x="0" y="670"/>
                </a:lnTo>
                <a:lnTo>
                  <a:pt x="0" y="667"/>
                </a:lnTo>
                <a:lnTo>
                  <a:pt x="0" y="664"/>
                </a:lnTo>
                <a:lnTo>
                  <a:pt x="0" y="661"/>
                </a:lnTo>
                <a:lnTo>
                  <a:pt x="0" y="658"/>
                </a:lnTo>
                <a:lnTo>
                  <a:pt x="0" y="655"/>
                </a:lnTo>
                <a:lnTo>
                  <a:pt x="0" y="652"/>
                </a:lnTo>
                <a:lnTo>
                  <a:pt x="0" y="649"/>
                </a:lnTo>
                <a:lnTo>
                  <a:pt x="0" y="646"/>
                </a:lnTo>
                <a:lnTo>
                  <a:pt x="0" y="643"/>
                </a:lnTo>
                <a:lnTo>
                  <a:pt x="0" y="640"/>
                </a:lnTo>
                <a:lnTo>
                  <a:pt x="0" y="637"/>
                </a:lnTo>
                <a:lnTo>
                  <a:pt x="0" y="634"/>
                </a:lnTo>
                <a:lnTo>
                  <a:pt x="0" y="631"/>
                </a:lnTo>
                <a:lnTo>
                  <a:pt x="0" y="628"/>
                </a:lnTo>
                <a:lnTo>
                  <a:pt x="0" y="625"/>
                </a:lnTo>
                <a:lnTo>
                  <a:pt x="0" y="622"/>
                </a:lnTo>
                <a:lnTo>
                  <a:pt x="0" y="619"/>
                </a:lnTo>
                <a:lnTo>
                  <a:pt x="0" y="616"/>
                </a:lnTo>
                <a:lnTo>
                  <a:pt x="0" y="613"/>
                </a:lnTo>
                <a:lnTo>
                  <a:pt x="0" y="610"/>
                </a:lnTo>
                <a:lnTo>
                  <a:pt x="0" y="607"/>
                </a:lnTo>
                <a:lnTo>
                  <a:pt x="0" y="604"/>
                </a:lnTo>
                <a:lnTo>
                  <a:pt x="0" y="601"/>
                </a:lnTo>
                <a:lnTo>
                  <a:pt x="0" y="598"/>
                </a:lnTo>
                <a:lnTo>
                  <a:pt x="0" y="595"/>
                </a:lnTo>
                <a:lnTo>
                  <a:pt x="0" y="592"/>
                </a:lnTo>
                <a:lnTo>
                  <a:pt x="0" y="589"/>
                </a:lnTo>
                <a:lnTo>
                  <a:pt x="0" y="586"/>
                </a:lnTo>
                <a:lnTo>
                  <a:pt x="0" y="583"/>
                </a:lnTo>
                <a:lnTo>
                  <a:pt x="0" y="580"/>
                </a:lnTo>
                <a:lnTo>
                  <a:pt x="0" y="577"/>
                </a:lnTo>
                <a:lnTo>
                  <a:pt x="0" y="574"/>
                </a:lnTo>
                <a:lnTo>
                  <a:pt x="0" y="571"/>
                </a:lnTo>
                <a:lnTo>
                  <a:pt x="0" y="568"/>
                </a:lnTo>
                <a:lnTo>
                  <a:pt x="0" y="565"/>
                </a:lnTo>
                <a:lnTo>
                  <a:pt x="0" y="562"/>
                </a:lnTo>
                <a:lnTo>
                  <a:pt x="0" y="559"/>
                </a:lnTo>
                <a:lnTo>
                  <a:pt x="0" y="556"/>
                </a:lnTo>
                <a:lnTo>
                  <a:pt x="0" y="553"/>
                </a:lnTo>
                <a:lnTo>
                  <a:pt x="0" y="550"/>
                </a:lnTo>
                <a:lnTo>
                  <a:pt x="0" y="547"/>
                </a:lnTo>
                <a:lnTo>
                  <a:pt x="0" y="544"/>
                </a:lnTo>
                <a:lnTo>
                  <a:pt x="0" y="541"/>
                </a:lnTo>
                <a:lnTo>
                  <a:pt x="0" y="538"/>
                </a:lnTo>
                <a:lnTo>
                  <a:pt x="0" y="535"/>
                </a:lnTo>
                <a:lnTo>
                  <a:pt x="0" y="532"/>
                </a:lnTo>
                <a:lnTo>
                  <a:pt x="0" y="529"/>
                </a:lnTo>
                <a:lnTo>
                  <a:pt x="0" y="526"/>
                </a:lnTo>
                <a:lnTo>
                  <a:pt x="0" y="523"/>
                </a:lnTo>
                <a:lnTo>
                  <a:pt x="0" y="520"/>
                </a:lnTo>
                <a:lnTo>
                  <a:pt x="0" y="517"/>
                </a:lnTo>
                <a:lnTo>
                  <a:pt x="0" y="514"/>
                </a:lnTo>
                <a:lnTo>
                  <a:pt x="0" y="511"/>
                </a:lnTo>
                <a:lnTo>
                  <a:pt x="0" y="508"/>
                </a:lnTo>
                <a:lnTo>
                  <a:pt x="0" y="505"/>
                </a:lnTo>
                <a:lnTo>
                  <a:pt x="0" y="502"/>
                </a:lnTo>
                <a:lnTo>
                  <a:pt x="0" y="499"/>
                </a:lnTo>
                <a:lnTo>
                  <a:pt x="0" y="496"/>
                </a:lnTo>
                <a:lnTo>
                  <a:pt x="0" y="493"/>
                </a:lnTo>
                <a:lnTo>
                  <a:pt x="0" y="490"/>
                </a:lnTo>
                <a:lnTo>
                  <a:pt x="0" y="487"/>
                </a:lnTo>
                <a:lnTo>
                  <a:pt x="0" y="484"/>
                </a:lnTo>
                <a:lnTo>
                  <a:pt x="0" y="481"/>
                </a:lnTo>
                <a:lnTo>
                  <a:pt x="0" y="478"/>
                </a:lnTo>
                <a:lnTo>
                  <a:pt x="0" y="475"/>
                </a:lnTo>
                <a:lnTo>
                  <a:pt x="0" y="472"/>
                </a:lnTo>
                <a:lnTo>
                  <a:pt x="0" y="469"/>
                </a:lnTo>
                <a:lnTo>
                  <a:pt x="0" y="466"/>
                </a:lnTo>
                <a:lnTo>
                  <a:pt x="0" y="463"/>
                </a:lnTo>
                <a:lnTo>
                  <a:pt x="0" y="460"/>
                </a:lnTo>
                <a:lnTo>
                  <a:pt x="0" y="457"/>
                </a:lnTo>
                <a:lnTo>
                  <a:pt x="0" y="454"/>
                </a:lnTo>
                <a:lnTo>
                  <a:pt x="0" y="451"/>
                </a:lnTo>
                <a:lnTo>
                  <a:pt x="0" y="448"/>
                </a:lnTo>
                <a:lnTo>
                  <a:pt x="0" y="445"/>
                </a:lnTo>
                <a:lnTo>
                  <a:pt x="0" y="442"/>
                </a:lnTo>
                <a:lnTo>
                  <a:pt x="0" y="439"/>
                </a:lnTo>
                <a:lnTo>
                  <a:pt x="0" y="436"/>
                </a:lnTo>
                <a:lnTo>
                  <a:pt x="0" y="433"/>
                </a:lnTo>
                <a:lnTo>
                  <a:pt x="0" y="430"/>
                </a:lnTo>
                <a:lnTo>
                  <a:pt x="0" y="427"/>
                </a:lnTo>
                <a:lnTo>
                  <a:pt x="0" y="424"/>
                </a:lnTo>
                <a:lnTo>
                  <a:pt x="0" y="421"/>
                </a:lnTo>
                <a:lnTo>
                  <a:pt x="0" y="418"/>
                </a:lnTo>
                <a:lnTo>
                  <a:pt x="0" y="415"/>
                </a:lnTo>
                <a:lnTo>
                  <a:pt x="0" y="412"/>
                </a:lnTo>
                <a:lnTo>
                  <a:pt x="0" y="409"/>
                </a:lnTo>
                <a:lnTo>
                  <a:pt x="0" y="406"/>
                </a:lnTo>
                <a:lnTo>
                  <a:pt x="0" y="403"/>
                </a:lnTo>
                <a:lnTo>
                  <a:pt x="0" y="400"/>
                </a:lnTo>
                <a:lnTo>
                  <a:pt x="0" y="397"/>
                </a:lnTo>
                <a:lnTo>
                  <a:pt x="0" y="394"/>
                </a:lnTo>
                <a:lnTo>
                  <a:pt x="0" y="391"/>
                </a:lnTo>
                <a:lnTo>
                  <a:pt x="0" y="388"/>
                </a:lnTo>
                <a:lnTo>
                  <a:pt x="0" y="385"/>
                </a:lnTo>
                <a:lnTo>
                  <a:pt x="0" y="382"/>
                </a:lnTo>
                <a:lnTo>
                  <a:pt x="0" y="379"/>
                </a:lnTo>
                <a:lnTo>
                  <a:pt x="0" y="376"/>
                </a:lnTo>
                <a:lnTo>
                  <a:pt x="0" y="373"/>
                </a:lnTo>
                <a:lnTo>
                  <a:pt x="0" y="370"/>
                </a:lnTo>
                <a:lnTo>
                  <a:pt x="0" y="367"/>
                </a:lnTo>
                <a:lnTo>
                  <a:pt x="0" y="364"/>
                </a:lnTo>
                <a:lnTo>
                  <a:pt x="0" y="361"/>
                </a:lnTo>
                <a:lnTo>
                  <a:pt x="0" y="358"/>
                </a:lnTo>
                <a:lnTo>
                  <a:pt x="0" y="355"/>
                </a:lnTo>
                <a:lnTo>
                  <a:pt x="0" y="352"/>
                </a:lnTo>
                <a:lnTo>
                  <a:pt x="0" y="349"/>
                </a:lnTo>
                <a:lnTo>
                  <a:pt x="0" y="346"/>
                </a:lnTo>
                <a:lnTo>
                  <a:pt x="0" y="343"/>
                </a:lnTo>
                <a:lnTo>
                  <a:pt x="0" y="340"/>
                </a:lnTo>
                <a:lnTo>
                  <a:pt x="0" y="337"/>
                </a:lnTo>
                <a:lnTo>
                  <a:pt x="0" y="334"/>
                </a:lnTo>
                <a:lnTo>
                  <a:pt x="0" y="331"/>
                </a:lnTo>
                <a:lnTo>
                  <a:pt x="0" y="328"/>
                </a:lnTo>
                <a:lnTo>
                  <a:pt x="0" y="325"/>
                </a:lnTo>
                <a:lnTo>
                  <a:pt x="0" y="322"/>
                </a:lnTo>
                <a:lnTo>
                  <a:pt x="0" y="319"/>
                </a:lnTo>
                <a:lnTo>
                  <a:pt x="0" y="316"/>
                </a:lnTo>
                <a:lnTo>
                  <a:pt x="0" y="313"/>
                </a:lnTo>
                <a:lnTo>
                  <a:pt x="0" y="310"/>
                </a:lnTo>
                <a:lnTo>
                  <a:pt x="0" y="307"/>
                </a:lnTo>
                <a:lnTo>
                  <a:pt x="0" y="304"/>
                </a:lnTo>
                <a:lnTo>
                  <a:pt x="0" y="301"/>
                </a:lnTo>
                <a:lnTo>
                  <a:pt x="0" y="298"/>
                </a:lnTo>
                <a:lnTo>
                  <a:pt x="0" y="295"/>
                </a:lnTo>
                <a:lnTo>
                  <a:pt x="0" y="292"/>
                </a:lnTo>
                <a:lnTo>
                  <a:pt x="0" y="289"/>
                </a:lnTo>
                <a:lnTo>
                  <a:pt x="0" y="286"/>
                </a:lnTo>
                <a:lnTo>
                  <a:pt x="0" y="283"/>
                </a:lnTo>
                <a:lnTo>
                  <a:pt x="0" y="280"/>
                </a:lnTo>
                <a:lnTo>
                  <a:pt x="0" y="277"/>
                </a:lnTo>
                <a:lnTo>
                  <a:pt x="0" y="274"/>
                </a:lnTo>
                <a:lnTo>
                  <a:pt x="0" y="271"/>
                </a:lnTo>
                <a:lnTo>
                  <a:pt x="0" y="268"/>
                </a:lnTo>
                <a:lnTo>
                  <a:pt x="0" y="265"/>
                </a:lnTo>
                <a:lnTo>
                  <a:pt x="0" y="262"/>
                </a:lnTo>
                <a:lnTo>
                  <a:pt x="0" y="259"/>
                </a:lnTo>
                <a:lnTo>
                  <a:pt x="0" y="256"/>
                </a:lnTo>
                <a:lnTo>
                  <a:pt x="0" y="253"/>
                </a:lnTo>
                <a:lnTo>
                  <a:pt x="0" y="250"/>
                </a:lnTo>
                <a:lnTo>
                  <a:pt x="0" y="247"/>
                </a:lnTo>
                <a:lnTo>
                  <a:pt x="0" y="244"/>
                </a:lnTo>
                <a:lnTo>
                  <a:pt x="0" y="241"/>
                </a:lnTo>
                <a:lnTo>
                  <a:pt x="0" y="238"/>
                </a:lnTo>
                <a:lnTo>
                  <a:pt x="0" y="235"/>
                </a:lnTo>
                <a:lnTo>
                  <a:pt x="0" y="232"/>
                </a:lnTo>
                <a:lnTo>
                  <a:pt x="0" y="229"/>
                </a:lnTo>
                <a:lnTo>
                  <a:pt x="0" y="226"/>
                </a:lnTo>
                <a:lnTo>
                  <a:pt x="0" y="223"/>
                </a:lnTo>
                <a:lnTo>
                  <a:pt x="0" y="220"/>
                </a:lnTo>
                <a:lnTo>
                  <a:pt x="0" y="217"/>
                </a:lnTo>
                <a:lnTo>
                  <a:pt x="0" y="214"/>
                </a:lnTo>
                <a:lnTo>
                  <a:pt x="0" y="211"/>
                </a:lnTo>
                <a:lnTo>
                  <a:pt x="0" y="208"/>
                </a:lnTo>
                <a:lnTo>
                  <a:pt x="0" y="205"/>
                </a:lnTo>
                <a:lnTo>
                  <a:pt x="0" y="202"/>
                </a:lnTo>
                <a:lnTo>
                  <a:pt x="0" y="199"/>
                </a:lnTo>
                <a:lnTo>
                  <a:pt x="0" y="196"/>
                </a:lnTo>
                <a:lnTo>
                  <a:pt x="0" y="193"/>
                </a:lnTo>
                <a:lnTo>
                  <a:pt x="0" y="190"/>
                </a:lnTo>
                <a:lnTo>
                  <a:pt x="0" y="187"/>
                </a:lnTo>
                <a:lnTo>
                  <a:pt x="0" y="184"/>
                </a:lnTo>
                <a:lnTo>
                  <a:pt x="0" y="181"/>
                </a:lnTo>
                <a:lnTo>
                  <a:pt x="0" y="178"/>
                </a:lnTo>
                <a:lnTo>
                  <a:pt x="0" y="175"/>
                </a:lnTo>
                <a:lnTo>
                  <a:pt x="0" y="172"/>
                </a:lnTo>
                <a:lnTo>
                  <a:pt x="0" y="169"/>
                </a:lnTo>
                <a:lnTo>
                  <a:pt x="0" y="166"/>
                </a:lnTo>
                <a:lnTo>
                  <a:pt x="0" y="163"/>
                </a:lnTo>
                <a:lnTo>
                  <a:pt x="0" y="160"/>
                </a:lnTo>
                <a:lnTo>
                  <a:pt x="0" y="157"/>
                </a:lnTo>
                <a:lnTo>
                  <a:pt x="0" y="154"/>
                </a:lnTo>
                <a:lnTo>
                  <a:pt x="0" y="151"/>
                </a:lnTo>
                <a:lnTo>
                  <a:pt x="0" y="148"/>
                </a:lnTo>
                <a:lnTo>
                  <a:pt x="0" y="145"/>
                </a:lnTo>
                <a:lnTo>
                  <a:pt x="0" y="142"/>
                </a:lnTo>
                <a:lnTo>
                  <a:pt x="0" y="139"/>
                </a:lnTo>
                <a:lnTo>
                  <a:pt x="0" y="136"/>
                </a:lnTo>
                <a:lnTo>
                  <a:pt x="0" y="133"/>
                </a:lnTo>
                <a:lnTo>
                  <a:pt x="0" y="130"/>
                </a:lnTo>
                <a:lnTo>
                  <a:pt x="0" y="127"/>
                </a:lnTo>
                <a:lnTo>
                  <a:pt x="0" y="124"/>
                </a:lnTo>
                <a:lnTo>
                  <a:pt x="0" y="121"/>
                </a:lnTo>
                <a:lnTo>
                  <a:pt x="0" y="118"/>
                </a:lnTo>
                <a:lnTo>
                  <a:pt x="0" y="115"/>
                </a:lnTo>
                <a:lnTo>
                  <a:pt x="0" y="112"/>
                </a:lnTo>
                <a:lnTo>
                  <a:pt x="0" y="109"/>
                </a:lnTo>
                <a:lnTo>
                  <a:pt x="0" y="106"/>
                </a:lnTo>
                <a:lnTo>
                  <a:pt x="0" y="103"/>
                </a:lnTo>
                <a:lnTo>
                  <a:pt x="0" y="100"/>
                </a:lnTo>
                <a:lnTo>
                  <a:pt x="0" y="97"/>
                </a:lnTo>
                <a:lnTo>
                  <a:pt x="0" y="94"/>
                </a:lnTo>
                <a:lnTo>
                  <a:pt x="0" y="91"/>
                </a:lnTo>
                <a:lnTo>
                  <a:pt x="0" y="88"/>
                </a:lnTo>
                <a:lnTo>
                  <a:pt x="0" y="85"/>
                </a:lnTo>
                <a:lnTo>
                  <a:pt x="0" y="82"/>
                </a:lnTo>
                <a:lnTo>
                  <a:pt x="0" y="79"/>
                </a:lnTo>
                <a:lnTo>
                  <a:pt x="0" y="76"/>
                </a:lnTo>
                <a:lnTo>
                  <a:pt x="0" y="73"/>
                </a:lnTo>
                <a:lnTo>
                  <a:pt x="0" y="70"/>
                </a:lnTo>
                <a:lnTo>
                  <a:pt x="0" y="67"/>
                </a:lnTo>
                <a:lnTo>
                  <a:pt x="0" y="64"/>
                </a:lnTo>
                <a:lnTo>
                  <a:pt x="0" y="61"/>
                </a:lnTo>
                <a:lnTo>
                  <a:pt x="0" y="58"/>
                </a:lnTo>
                <a:lnTo>
                  <a:pt x="0" y="55"/>
                </a:lnTo>
                <a:lnTo>
                  <a:pt x="0" y="52"/>
                </a:lnTo>
                <a:lnTo>
                  <a:pt x="0" y="49"/>
                </a:lnTo>
                <a:lnTo>
                  <a:pt x="0" y="46"/>
                </a:lnTo>
                <a:lnTo>
                  <a:pt x="0" y="43"/>
                </a:lnTo>
                <a:lnTo>
                  <a:pt x="0" y="40"/>
                </a:lnTo>
                <a:lnTo>
                  <a:pt x="0" y="37"/>
                </a:lnTo>
                <a:lnTo>
                  <a:pt x="0" y="34"/>
                </a:lnTo>
                <a:lnTo>
                  <a:pt x="0" y="31"/>
                </a:lnTo>
                <a:lnTo>
                  <a:pt x="0" y="28"/>
                </a:lnTo>
                <a:lnTo>
                  <a:pt x="0" y="25"/>
                </a:lnTo>
                <a:lnTo>
                  <a:pt x="0" y="22"/>
                </a:lnTo>
                <a:lnTo>
                  <a:pt x="0" y="19"/>
                </a:lnTo>
                <a:lnTo>
                  <a:pt x="0" y="16"/>
                </a:lnTo>
                <a:lnTo>
                  <a:pt x="0" y="13"/>
                </a:lnTo>
                <a:lnTo>
                  <a:pt x="0" y="10"/>
                </a:lnTo>
                <a:lnTo>
                  <a:pt x="0" y="7"/>
                </a:lnTo>
                <a:lnTo>
                  <a:pt x="0" y="4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accent6">
                <a:lumMod val="75000"/>
              </a:schemeClr>
            </a:solidFill>
            <a:prstDash val="lg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0829" name="Freeform 109"/>
          <p:cNvSpPr>
            <a:spLocks/>
          </p:cNvSpPr>
          <p:nvPr/>
        </p:nvSpPr>
        <p:spPr bwMode="auto">
          <a:xfrm>
            <a:off x="3824745" y="1589384"/>
            <a:ext cx="1351134" cy="3633979"/>
          </a:xfrm>
          <a:custGeom>
            <a:avLst/>
            <a:gdLst/>
            <a:ahLst/>
            <a:cxnLst>
              <a:cxn ang="0">
                <a:pos x="4" y="555"/>
              </a:cxn>
              <a:cxn ang="0">
                <a:pos x="10" y="555"/>
              </a:cxn>
              <a:cxn ang="0">
                <a:pos x="16" y="554"/>
              </a:cxn>
              <a:cxn ang="0">
                <a:pos x="22" y="554"/>
              </a:cxn>
              <a:cxn ang="0">
                <a:pos x="28" y="553"/>
              </a:cxn>
              <a:cxn ang="0">
                <a:pos x="34" y="553"/>
              </a:cxn>
              <a:cxn ang="0">
                <a:pos x="40" y="552"/>
              </a:cxn>
              <a:cxn ang="0">
                <a:pos x="46" y="551"/>
              </a:cxn>
              <a:cxn ang="0">
                <a:pos x="52" y="550"/>
              </a:cxn>
              <a:cxn ang="0">
                <a:pos x="58" y="550"/>
              </a:cxn>
              <a:cxn ang="0">
                <a:pos x="64" y="549"/>
              </a:cxn>
              <a:cxn ang="0">
                <a:pos x="70" y="548"/>
              </a:cxn>
              <a:cxn ang="0">
                <a:pos x="76" y="547"/>
              </a:cxn>
              <a:cxn ang="0">
                <a:pos x="82" y="545"/>
              </a:cxn>
              <a:cxn ang="0">
                <a:pos x="88" y="544"/>
              </a:cxn>
              <a:cxn ang="0">
                <a:pos x="94" y="543"/>
              </a:cxn>
              <a:cxn ang="0">
                <a:pos x="100" y="541"/>
              </a:cxn>
              <a:cxn ang="0">
                <a:pos x="106" y="539"/>
              </a:cxn>
              <a:cxn ang="0">
                <a:pos x="112" y="537"/>
              </a:cxn>
              <a:cxn ang="0">
                <a:pos x="118" y="535"/>
              </a:cxn>
              <a:cxn ang="0">
                <a:pos x="124" y="533"/>
              </a:cxn>
              <a:cxn ang="0">
                <a:pos x="130" y="530"/>
              </a:cxn>
              <a:cxn ang="0">
                <a:pos x="136" y="526"/>
              </a:cxn>
              <a:cxn ang="0">
                <a:pos x="142" y="522"/>
              </a:cxn>
              <a:cxn ang="0">
                <a:pos x="148" y="517"/>
              </a:cxn>
              <a:cxn ang="0">
                <a:pos x="154" y="511"/>
              </a:cxn>
              <a:cxn ang="0">
                <a:pos x="160" y="504"/>
              </a:cxn>
              <a:cxn ang="0">
                <a:pos x="166" y="495"/>
              </a:cxn>
              <a:cxn ang="0">
                <a:pos x="172" y="482"/>
              </a:cxn>
              <a:cxn ang="0">
                <a:pos x="178" y="465"/>
              </a:cxn>
              <a:cxn ang="0">
                <a:pos x="184" y="439"/>
              </a:cxn>
              <a:cxn ang="0">
                <a:pos x="189" y="406"/>
              </a:cxn>
              <a:cxn ang="0">
                <a:pos x="192" y="376"/>
              </a:cxn>
              <a:cxn ang="0">
                <a:pos x="195" y="342"/>
              </a:cxn>
              <a:cxn ang="0">
                <a:pos x="196" y="316"/>
              </a:cxn>
              <a:cxn ang="0">
                <a:pos x="198" y="282"/>
              </a:cxn>
              <a:cxn ang="0">
                <a:pos x="199" y="254"/>
              </a:cxn>
              <a:cxn ang="0">
                <a:pos x="199" y="230"/>
              </a:cxn>
              <a:cxn ang="0">
                <a:pos x="200" y="201"/>
              </a:cxn>
              <a:cxn ang="0">
                <a:pos x="201" y="167"/>
              </a:cxn>
              <a:cxn ang="0">
                <a:pos x="201" y="133"/>
              </a:cxn>
              <a:cxn ang="0">
                <a:pos x="202" y="110"/>
              </a:cxn>
              <a:cxn ang="0">
                <a:pos x="202" y="84"/>
              </a:cxn>
              <a:cxn ang="0">
                <a:pos x="203" y="56"/>
              </a:cxn>
              <a:cxn ang="0">
                <a:pos x="203" y="24"/>
              </a:cxn>
            </a:cxnLst>
            <a:rect l="0" t="0" r="r" b="b"/>
            <a:pathLst>
              <a:path w="203" h="556">
                <a:moveTo>
                  <a:pt x="0" y="556"/>
                </a:moveTo>
                <a:lnTo>
                  <a:pt x="2" y="555"/>
                </a:lnTo>
                <a:lnTo>
                  <a:pt x="4" y="555"/>
                </a:lnTo>
                <a:lnTo>
                  <a:pt x="6" y="555"/>
                </a:lnTo>
                <a:lnTo>
                  <a:pt x="8" y="555"/>
                </a:lnTo>
                <a:lnTo>
                  <a:pt x="10" y="555"/>
                </a:lnTo>
                <a:lnTo>
                  <a:pt x="12" y="555"/>
                </a:lnTo>
                <a:lnTo>
                  <a:pt x="14" y="555"/>
                </a:lnTo>
                <a:lnTo>
                  <a:pt x="16" y="554"/>
                </a:lnTo>
                <a:lnTo>
                  <a:pt x="18" y="554"/>
                </a:lnTo>
                <a:lnTo>
                  <a:pt x="20" y="554"/>
                </a:lnTo>
                <a:lnTo>
                  <a:pt x="22" y="554"/>
                </a:lnTo>
                <a:lnTo>
                  <a:pt x="24" y="554"/>
                </a:lnTo>
                <a:lnTo>
                  <a:pt x="26" y="553"/>
                </a:lnTo>
                <a:lnTo>
                  <a:pt x="28" y="553"/>
                </a:lnTo>
                <a:lnTo>
                  <a:pt x="30" y="553"/>
                </a:lnTo>
                <a:lnTo>
                  <a:pt x="32" y="553"/>
                </a:lnTo>
                <a:lnTo>
                  <a:pt x="34" y="553"/>
                </a:lnTo>
                <a:lnTo>
                  <a:pt x="36" y="552"/>
                </a:lnTo>
                <a:lnTo>
                  <a:pt x="38" y="552"/>
                </a:lnTo>
                <a:lnTo>
                  <a:pt x="40" y="552"/>
                </a:lnTo>
                <a:lnTo>
                  <a:pt x="42" y="552"/>
                </a:lnTo>
                <a:lnTo>
                  <a:pt x="44" y="551"/>
                </a:lnTo>
                <a:lnTo>
                  <a:pt x="46" y="551"/>
                </a:lnTo>
                <a:lnTo>
                  <a:pt x="48" y="551"/>
                </a:lnTo>
                <a:lnTo>
                  <a:pt x="50" y="551"/>
                </a:lnTo>
                <a:lnTo>
                  <a:pt x="52" y="550"/>
                </a:lnTo>
                <a:lnTo>
                  <a:pt x="54" y="550"/>
                </a:lnTo>
                <a:lnTo>
                  <a:pt x="56" y="550"/>
                </a:lnTo>
                <a:lnTo>
                  <a:pt x="58" y="550"/>
                </a:lnTo>
                <a:lnTo>
                  <a:pt x="60" y="549"/>
                </a:lnTo>
                <a:lnTo>
                  <a:pt x="62" y="549"/>
                </a:lnTo>
                <a:lnTo>
                  <a:pt x="64" y="549"/>
                </a:lnTo>
                <a:lnTo>
                  <a:pt x="66" y="548"/>
                </a:lnTo>
                <a:lnTo>
                  <a:pt x="68" y="548"/>
                </a:lnTo>
                <a:lnTo>
                  <a:pt x="70" y="548"/>
                </a:lnTo>
                <a:lnTo>
                  <a:pt x="72" y="547"/>
                </a:lnTo>
                <a:lnTo>
                  <a:pt x="74" y="547"/>
                </a:lnTo>
                <a:lnTo>
                  <a:pt x="76" y="547"/>
                </a:lnTo>
                <a:lnTo>
                  <a:pt x="78" y="546"/>
                </a:lnTo>
                <a:lnTo>
                  <a:pt x="80" y="546"/>
                </a:lnTo>
                <a:lnTo>
                  <a:pt x="82" y="545"/>
                </a:lnTo>
                <a:lnTo>
                  <a:pt x="84" y="545"/>
                </a:lnTo>
                <a:lnTo>
                  <a:pt x="86" y="545"/>
                </a:lnTo>
                <a:lnTo>
                  <a:pt x="88" y="544"/>
                </a:lnTo>
                <a:lnTo>
                  <a:pt x="90" y="544"/>
                </a:lnTo>
                <a:lnTo>
                  <a:pt x="92" y="543"/>
                </a:lnTo>
                <a:lnTo>
                  <a:pt x="94" y="543"/>
                </a:lnTo>
                <a:lnTo>
                  <a:pt x="96" y="542"/>
                </a:lnTo>
                <a:lnTo>
                  <a:pt x="98" y="542"/>
                </a:lnTo>
                <a:lnTo>
                  <a:pt x="100" y="541"/>
                </a:lnTo>
                <a:lnTo>
                  <a:pt x="102" y="541"/>
                </a:lnTo>
                <a:lnTo>
                  <a:pt x="104" y="540"/>
                </a:lnTo>
                <a:lnTo>
                  <a:pt x="106" y="539"/>
                </a:lnTo>
                <a:lnTo>
                  <a:pt x="108" y="539"/>
                </a:lnTo>
                <a:lnTo>
                  <a:pt x="110" y="538"/>
                </a:lnTo>
                <a:lnTo>
                  <a:pt x="112" y="537"/>
                </a:lnTo>
                <a:lnTo>
                  <a:pt x="114" y="537"/>
                </a:lnTo>
                <a:lnTo>
                  <a:pt x="116" y="536"/>
                </a:lnTo>
                <a:lnTo>
                  <a:pt x="118" y="535"/>
                </a:lnTo>
                <a:lnTo>
                  <a:pt x="120" y="534"/>
                </a:lnTo>
                <a:lnTo>
                  <a:pt x="122" y="533"/>
                </a:lnTo>
                <a:lnTo>
                  <a:pt x="124" y="533"/>
                </a:lnTo>
                <a:lnTo>
                  <a:pt x="126" y="532"/>
                </a:lnTo>
                <a:lnTo>
                  <a:pt x="128" y="531"/>
                </a:lnTo>
                <a:lnTo>
                  <a:pt x="130" y="530"/>
                </a:lnTo>
                <a:lnTo>
                  <a:pt x="132" y="529"/>
                </a:lnTo>
                <a:lnTo>
                  <a:pt x="134" y="527"/>
                </a:lnTo>
                <a:lnTo>
                  <a:pt x="136" y="526"/>
                </a:lnTo>
                <a:lnTo>
                  <a:pt x="138" y="525"/>
                </a:lnTo>
                <a:lnTo>
                  <a:pt x="140" y="524"/>
                </a:lnTo>
                <a:lnTo>
                  <a:pt x="142" y="522"/>
                </a:lnTo>
                <a:lnTo>
                  <a:pt x="144" y="521"/>
                </a:lnTo>
                <a:lnTo>
                  <a:pt x="146" y="519"/>
                </a:lnTo>
                <a:lnTo>
                  <a:pt x="148" y="517"/>
                </a:lnTo>
                <a:lnTo>
                  <a:pt x="150" y="515"/>
                </a:lnTo>
                <a:lnTo>
                  <a:pt x="152" y="514"/>
                </a:lnTo>
                <a:lnTo>
                  <a:pt x="154" y="511"/>
                </a:lnTo>
                <a:lnTo>
                  <a:pt x="156" y="509"/>
                </a:lnTo>
                <a:lnTo>
                  <a:pt x="158" y="507"/>
                </a:lnTo>
                <a:lnTo>
                  <a:pt x="160" y="504"/>
                </a:lnTo>
                <a:lnTo>
                  <a:pt x="162" y="501"/>
                </a:lnTo>
                <a:lnTo>
                  <a:pt x="164" y="498"/>
                </a:lnTo>
                <a:lnTo>
                  <a:pt x="166" y="495"/>
                </a:lnTo>
                <a:lnTo>
                  <a:pt x="168" y="491"/>
                </a:lnTo>
                <a:lnTo>
                  <a:pt x="170" y="487"/>
                </a:lnTo>
                <a:lnTo>
                  <a:pt x="172" y="482"/>
                </a:lnTo>
                <a:lnTo>
                  <a:pt x="174" y="477"/>
                </a:lnTo>
                <a:lnTo>
                  <a:pt x="176" y="471"/>
                </a:lnTo>
                <a:lnTo>
                  <a:pt x="178" y="465"/>
                </a:lnTo>
                <a:lnTo>
                  <a:pt x="180" y="457"/>
                </a:lnTo>
                <a:lnTo>
                  <a:pt x="182" y="449"/>
                </a:lnTo>
                <a:lnTo>
                  <a:pt x="184" y="439"/>
                </a:lnTo>
                <a:lnTo>
                  <a:pt x="186" y="427"/>
                </a:lnTo>
                <a:lnTo>
                  <a:pt x="188" y="414"/>
                </a:lnTo>
                <a:lnTo>
                  <a:pt x="189" y="406"/>
                </a:lnTo>
                <a:lnTo>
                  <a:pt x="190" y="397"/>
                </a:lnTo>
                <a:lnTo>
                  <a:pt x="191" y="387"/>
                </a:lnTo>
                <a:lnTo>
                  <a:pt x="192" y="376"/>
                </a:lnTo>
                <a:lnTo>
                  <a:pt x="193" y="364"/>
                </a:lnTo>
                <a:lnTo>
                  <a:pt x="194" y="350"/>
                </a:lnTo>
                <a:lnTo>
                  <a:pt x="195" y="342"/>
                </a:lnTo>
                <a:lnTo>
                  <a:pt x="195" y="334"/>
                </a:lnTo>
                <a:lnTo>
                  <a:pt x="196" y="325"/>
                </a:lnTo>
                <a:lnTo>
                  <a:pt x="196" y="316"/>
                </a:lnTo>
                <a:lnTo>
                  <a:pt x="197" y="306"/>
                </a:lnTo>
                <a:lnTo>
                  <a:pt x="197" y="294"/>
                </a:lnTo>
                <a:lnTo>
                  <a:pt x="198" y="282"/>
                </a:lnTo>
                <a:lnTo>
                  <a:pt x="198" y="269"/>
                </a:lnTo>
                <a:lnTo>
                  <a:pt x="198" y="262"/>
                </a:lnTo>
                <a:lnTo>
                  <a:pt x="199" y="254"/>
                </a:lnTo>
                <a:lnTo>
                  <a:pt x="199" y="247"/>
                </a:lnTo>
                <a:lnTo>
                  <a:pt x="199" y="238"/>
                </a:lnTo>
                <a:lnTo>
                  <a:pt x="199" y="230"/>
                </a:lnTo>
                <a:lnTo>
                  <a:pt x="200" y="221"/>
                </a:lnTo>
                <a:lnTo>
                  <a:pt x="200" y="211"/>
                </a:lnTo>
                <a:lnTo>
                  <a:pt x="200" y="201"/>
                </a:lnTo>
                <a:lnTo>
                  <a:pt x="200" y="190"/>
                </a:lnTo>
                <a:lnTo>
                  <a:pt x="201" y="179"/>
                </a:lnTo>
                <a:lnTo>
                  <a:pt x="201" y="167"/>
                </a:lnTo>
                <a:lnTo>
                  <a:pt x="201" y="154"/>
                </a:lnTo>
                <a:lnTo>
                  <a:pt x="201" y="140"/>
                </a:lnTo>
                <a:lnTo>
                  <a:pt x="201" y="133"/>
                </a:lnTo>
                <a:lnTo>
                  <a:pt x="202" y="126"/>
                </a:lnTo>
                <a:lnTo>
                  <a:pt x="202" y="118"/>
                </a:lnTo>
                <a:lnTo>
                  <a:pt x="202" y="110"/>
                </a:lnTo>
                <a:lnTo>
                  <a:pt x="202" y="102"/>
                </a:lnTo>
                <a:lnTo>
                  <a:pt x="202" y="93"/>
                </a:lnTo>
                <a:lnTo>
                  <a:pt x="202" y="84"/>
                </a:lnTo>
                <a:lnTo>
                  <a:pt x="202" y="75"/>
                </a:lnTo>
                <a:lnTo>
                  <a:pt x="202" y="66"/>
                </a:lnTo>
                <a:lnTo>
                  <a:pt x="203" y="56"/>
                </a:lnTo>
                <a:lnTo>
                  <a:pt x="203" y="46"/>
                </a:lnTo>
                <a:lnTo>
                  <a:pt x="203" y="35"/>
                </a:lnTo>
                <a:lnTo>
                  <a:pt x="203" y="24"/>
                </a:lnTo>
                <a:lnTo>
                  <a:pt x="203" y="12"/>
                </a:lnTo>
                <a:lnTo>
                  <a:pt x="203" y="0"/>
                </a:lnTo>
              </a:path>
            </a:pathLst>
          </a:cu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0831" name="Freeform 111"/>
          <p:cNvSpPr>
            <a:spLocks/>
          </p:cNvSpPr>
          <p:nvPr/>
        </p:nvSpPr>
        <p:spPr bwMode="auto">
          <a:xfrm>
            <a:off x="5329656" y="5530387"/>
            <a:ext cx="586192" cy="1065554"/>
          </a:xfrm>
          <a:custGeom>
            <a:avLst/>
            <a:gdLst/>
            <a:ahLst/>
            <a:cxnLst>
              <a:cxn ang="0">
                <a:pos x="0" y="156"/>
              </a:cxn>
              <a:cxn ang="0">
                <a:pos x="2" y="143"/>
              </a:cxn>
              <a:cxn ang="0">
                <a:pos x="3" y="131"/>
              </a:cxn>
              <a:cxn ang="0">
                <a:pos x="4" y="121"/>
              </a:cxn>
              <a:cxn ang="0">
                <a:pos x="6" y="112"/>
              </a:cxn>
              <a:cxn ang="0">
                <a:pos x="7" y="104"/>
              </a:cxn>
              <a:cxn ang="0">
                <a:pos x="8" y="97"/>
              </a:cxn>
              <a:cxn ang="0">
                <a:pos x="10" y="91"/>
              </a:cxn>
              <a:cxn ang="0">
                <a:pos x="11" y="85"/>
              </a:cxn>
              <a:cxn ang="0">
                <a:pos x="12" y="80"/>
              </a:cxn>
              <a:cxn ang="0">
                <a:pos x="14" y="75"/>
              </a:cxn>
              <a:cxn ang="0">
                <a:pos x="15" y="71"/>
              </a:cxn>
              <a:cxn ang="0">
                <a:pos x="16" y="67"/>
              </a:cxn>
              <a:cxn ang="0">
                <a:pos x="18" y="62"/>
              </a:cxn>
              <a:cxn ang="0">
                <a:pos x="20" y="57"/>
              </a:cxn>
              <a:cxn ang="0">
                <a:pos x="22" y="52"/>
              </a:cxn>
              <a:cxn ang="0">
                <a:pos x="24" y="48"/>
              </a:cxn>
              <a:cxn ang="0">
                <a:pos x="26" y="45"/>
              </a:cxn>
              <a:cxn ang="0">
                <a:pos x="29" y="40"/>
              </a:cxn>
              <a:cxn ang="0">
                <a:pos x="32" y="35"/>
              </a:cxn>
              <a:cxn ang="0">
                <a:pos x="35" y="31"/>
              </a:cxn>
              <a:cxn ang="0">
                <a:pos x="38" y="28"/>
              </a:cxn>
              <a:cxn ang="0">
                <a:pos x="41" y="25"/>
              </a:cxn>
              <a:cxn ang="0">
                <a:pos x="44" y="22"/>
              </a:cxn>
              <a:cxn ang="0">
                <a:pos x="49" y="19"/>
              </a:cxn>
              <a:cxn ang="0">
                <a:pos x="53" y="15"/>
              </a:cxn>
              <a:cxn ang="0">
                <a:pos x="58" y="12"/>
              </a:cxn>
              <a:cxn ang="0">
                <a:pos x="62" y="10"/>
              </a:cxn>
              <a:cxn ang="0">
                <a:pos x="67" y="8"/>
              </a:cxn>
              <a:cxn ang="0">
                <a:pos x="71" y="6"/>
              </a:cxn>
              <a:cxn ang="0">
                <a:pos x="76" y="4"/>
              </a:cxn>
              <a:cxn ang="0">
                <a:pos x="80" y="2"/>
              </a:cxn>
              <a:cxn ang="0">
                <a:pos x="85" y="1"/>
              </a:cxn>
              <a:cxn ang="0">
                <a:pos x="88" y="0"/>
              </a:cxn>
            </a:cxnLst>
            <a:rect l="0" t="0" r="r" b="b"/>
            <a:pathLst>
              <a:path w="88" h="163">
                <a:moveTo>
                  <a:pt x="0" y="163"/>
                </a:moveTo>
                <a:lnTo>
                  <a:pt x="0" y="156"/>
                </a:lnTo>
                <a:lnTo>
                  <a:pt x="1" y="149"/>
                </a:lnTo>
                <a:lnTo>
                  <a:pt x="2" y="143"/>
                </a:lnTo>
                <a:lnTo>
                  <a:pt x="2" y="137"/>
                </a:lnTo>
                <a:lnTo>
                  <a:pt x="3" y="131"/>
                </a:lnTo>
                <a:lnTo>
                  <a:pt x="4" y="126"/>
                </a:lnTo>
                <a:lnTo>
                  <a:pt x="4" y="121"/>
                </a:lnTo>
                <a:lnTo>
                  <a:pt x="5" y="117"/>
                </a:lnTo>
                <a:lnTo>
                  <a:pt x="6" y="112"/>
                </a:lnTo>
                <a:lnTo>
                  <a:pt x="6" y="108"/>
                </a:lnTo>
                <a:lnTo>
                  <a:pt x="7" y="104"/>
                </a:lnTo>
                <a:lnTo>
                  <a:pt x="8" y="101"/>
                </a:lnTo>
                <a:lnTo>
                  <a:pt x="8" y="97"/>
                </a:lnTo>
                <a:lnTo>
                  <a:pt x="9" y="94"/>
                </a:lnTo>
                <a:lnTo>
                  <a:pt x="10" y="91"/>
                </a:lnTo>
                <a:lnTo>
                  <a:pt x="10" y="88"/>
                </a:lnTo>
                <a:lnTo>
                  <a:pt x="11" y="85"/>
                </a:lnTo>
                <a:lnTo>
                  <a:pt x="12" y="82"/>
                </a:lnTo>
                <a:lnTo>
                  <a:pt x="12" y="80"/>
                </a:lnTo>
                <a:lnTo>
                  <a:pt x="13" y="77"/>
                </a:lnTo>
                <a:lnTo>
                  <a:pt x="14" y="75"/>
                </a:lnTo>
                <a:lnTo>
                  <a:pt x="14" y="73"/>
                </a:lnTo>
                <a:lnTo>
                  <a:pt x="15" y="71"/>
                </a:lnTo>
                <a:lnTo>
                  <a:pt x="16" y="69"/>
                </a:lnTo>
                <a:lnTo>
                  <a:pt x="16" y="67"/>
                </a:lnTo>
                <a:lnTo>
                  <a:pt x="17" y="65"/>
                </a:lnTo>
                <a:lnTo>
                  <a:pt x="18" y="62"/>
                </a:lnTo>
                <a:lnTo>
                  <a:pt x="19" y="59"/>
                </a:lnTo>
                <a:lnTo>
                  <a:pt x="20" y="57"/>
                </a:lnTo>
                <a:lnTo>
                  <a:pt x="21" y="55"/>
                </a:lnTo>
                <a:lnTo>
                  <a:pt x="22" y="52"/>
                </a:lnTo>
                <a:lnTo>
                  <a:pt x="23" y="50"/>
                </a:lnTo>
                <a:lnTo>
                  <a:pt x="24" y="48"/>
                </a:lnTo>
                <a:lnTo>
                  <a:pt x="25" y="46"/>
                </a:lnTo>
                <a:lnTo>
                  <a:pt x="26" y="45"/>
                </a:lnTo>
                <a:lnTo>
                  <a:pt x="28" y="42"/>
                </a:lnTo>
                <a:lnTo>
                  <a:pt x="29" y="40"/>
                </a:lnTo>
                <a:lnTo>
                  <a:pt x="31" y="37"/>
                </a:lnTo>
                <a:lnTo>
                  <a:pt x="32" y="35"/>
                </a:lnTo>
                <a:lnTo>
                  <a:pt x="34" y="33"/>
                </a:lnTo>
                <a:lnTo>
                  <a:pt x="35" y="31"/>
                </a:lnTo>
                <a:lnTo>
                  <a:pt x="37" y="30"/>
                </a:lnTo>
                <a:lnTo>
                  <a:pt x="38" y="28"/>
                </a:lnTo>
                <a:lnTo>
                  <a:pt x="40" y="26"/>
                </a:lnTo>
                <a:lnTo>
                  <a:pt x="41" y="25"/>
                </a:lnTo>
                <a:lnTo>
                  <a:pt x="43" y="24"/>
                </a:lnTo>
                <a:lnTo>
                  <a:pt x="44" y="22"/>
                </a:lnTo>
                <a:lnTo>
                  <a:pt x="46" y="20"/>
                </a:lnTo>
                <a:lnTo>
                  <a:pt x="49" y="19"/>
                </a:lnTo>
                <a:lnTo>
                  <a:pt x="51" y="17"/>
                </a:lnTo>
                <a:lnTo>
                  <a:pt x="53" y="15"/>
                </a:lnTo>
                <a:lnTo>
                  <a:pt x="55" y="14"/>
                </a:lnTo>
                <a:lnTo>
                  <a:pt x="58" y="12"/>
                </a:lnTo>
                <a:lnTo>
                  <a:pt x="60" y="11"/>
                </a:lnTo>
                <a:lnTo>
                  <a:pt x="62" y="10"/>
                </a:lnTo>
                <a:lnTo>
                  <a:pt x="64" y="9"/>
                </a:lnTo>
                <a:lnTo>
                  <a:pt x="67" y="8"/>
                </a:lnTo>
                <a:lnTo>
                  <a:pt x="69" y="7"/>
                </a:lnTo>
                <a:lnTo>
                  <a:pt x="71" y="6"/>
                </a:lnTo>
                <a:lnTo>
                  <a:pt x="73" y="5"/>
                </a:lnTo>
                <a:lnTo>
                  <a:pt x="76" y="4"/>
                </a:lnTo>
                <a:lnTo>
                  <a:pt x="78" y="3"/>
                </a:lnTo>
                <a:lnTo>
                  <a:pt x="80" y="2"/>
                </a:lnTo>
                <a:lnTo>
                  <a:pt x="82" y="2"/>
                </a:lnTo>
                <a:lnTo>
                  <a:pt x="85" y="1"/>
                </a:lnTo>
                <a:lnTo>
                  <a:pt x="87" y="0"/>
                </a:lnTo>
                <a:lnTo>
                  <a:pt x="88" y="0"/>
                </a:lnTo>
              </a:path>
            </a:pathLst>
          </a:cu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0832" name="Freeform 112"/>
          <p:cNvSpPr>
            <a:spLocks/>
          </p:cNvSpPr>
          <p:nvPr/>
        </p:nvSpPr>
        <p:spPr bwMode="auto">
          <a:xfrm>
            <a:off x="5216624" y="1655175"/>
            <a:ext cx="1314" cy="4979467"/>
          </a:xfrm>
          <a:custGeom>
            <a:avLst/>
            <a:gdLst/>
            <a:ahLst/>
            <a:cxnLst>
              <a:cxn ang="0">
                <a:pos x="0" y="754"/>
              </a:cxn>
              <a:cxn ang="0">
                <a:pos x="0" y="744"/>
              </a:cxn>
              <a:cxn ang="0">
                <a:pos x="0" y="734"/>
              </a:cxn>
              <a:cxn ang="0">
                <a:pos x="0" y="724"/>
              </a:cxn>
              <a:cxn ang="0">
                <a:pos x="0" y="714"/>
              </a:cxn>
              <a:cxn ang="0">
                <a:pos x="0" y="704"/>
              </a:cxn>
              <a:cxn ang="0">
                <a:pos x="0" y="694"/>
              </a:cxn>
              <a:cxn ang="0">
                <a:pos x="0" y="682"/>
              </a:cxn>
              <a:cxn ang="0">
                <a:pos x="0" y="667"/>
              </a:cxn>
              <a:cxn ang="0">
                <a:pos x="0" y="652"/>
              </a:cxn>
              <a:cxn ang="0">
                <a:pos x="0" y="637"/>
              </a:cxn>
              <a:cxn ang="0">
                <a:pos x="0" y="622"/>
              </a:cxn>
              <a:cxn ang="0">
                <a:pos x="0" y="607"/>
              </a:cxn>
              <a:cxn ang="0">
                <a:pos x="0" y="592"/>
              </a:cxn>
              <a:cxn ang="0">
                <a:pos x="0" y="577"/>
              </a:cxn>
              <a:cxn ang="0">
                <a:pos x="0" y="562"/>
              </a:cxn>
              <a:cxn ang="0">
                <a:pos x="0" y="547"/>
              </a:cxn>
              <a:cxn ang="0">
                <a:pos x="0" y="532"/>
              </a:cxn>
              <a:cxn ang="0">
                <a:pos x="0" y="517"/>
              </a:cxn>
              <a:cxn ang="0">
                <a:pos x="0" y="502"/>
              </a:cxn>
              <a:cxn ang="0">
                <a:pos x="0" y="487"/>
              </a:cxn>
              <a:cxn ang="0">
                <a:pos x="0" y="472"/>
              </a:cxn>
              <a:cxn ang="0">
                <a:pos x="0" y="457"/>
              </a:cxn>
              <a:cxn ang="0">
                <a:pos x="0" y="442"/>
              </a:cxn>
              <a:cxn ang="0">
                <a:pos x="0" y="427"/>
              </a:cxn>
              <a:cxn ang="0">
                <a:pos x="0" y="412"/>
              </a:cxn>
              <a:cxn ang="0">
                <a:pos x="0" y="397"/>
              </a:cxn>
              <a:cxn ang="0">
                <a:pos x="0" y="382"/>
              </a:cxn>
              <a:cxn ang="0">
                <a:pos x="0" y="367"/>
              </a:cxn>
              <a:cxn ang="0">
                <a:pos x="0" y="352"/>
              </a:cxn>
              <a:cxn ang="0">
                <a:pos x="0" y="337"/>
              </a:cxn>
              <a:cxn ang="0">
                <a:pos x="0" y="322"/>
              </a:cxn>
              <a:cxn ang="0">
                <a:pos x="0" y="307"/>
              </a:cxn>
              <a:cxn ang="0">
                <a:pos x="0" y="292"/>
              </a:cxn>
              <a:cxn ang="0">
                <a:pos x="0" y="277"/>
              </a:cxn>
              <a:cxn ang="0">
                <a:pos x="0" y="262"/>
              </a:cxn>
              <a:cxn ang="0">
                <a:pos x="0" y="247"/>
              </a:cxn>
              <a:cxn ang="0">
                <a:pos x="0" y="232"/>
              </a:cxn>
              <a:cxn ang="0">
                <a:pos x="0" y="217"/>
              </a:cxn>
              <a:cxn ang="0">
                <a:pos x="0" y="202"/>
              </a:cxn>
              <a:cxn ang="0">
                <a:pos x="0" y="187"/>
              </a:cxn>
              <a:cxn ang="0">
                <a:pos x="0" y="172"/>
              </a:cxn>
              <a:cxn ang="0">
                <a:pos x="0" y="157"/>
              </a:cxn>
              <a:cxn ang="0">
                <a:pos x="0" y="142"/>
              </a:cxn>
              <a:cxn ang="0">
                <a:pos x="0" y="127"/>
              </a:cxn>
              <a:cxn ang="0">
                <a:pos x="0" y="112"/>
              </a:cxn>
              <a:cxn ang="0">
                <a:pos x="0" y="97"/>
              </a:cxn>
              <a:cxn ang="0">
                <a:pos x="0" y="82"/>
              </a:cxn>
              <a:cxn ang="0">
                <a:pos x="0" y="67"/>
              </a:cxn>
              <a:cxn ang="0">
                <a:pos x="0" y="52"/>
              </a:cxn>
              <a:cxn ang="0">
                <a:pos x="0" y="37"/>
              </a:cxn>
              <a:cxn ang="0">
                <a:pos x="0" y="22"/>
              </a:cxn>
              <a:cxn ang="0">
                <a:pos x="0" y="7"/>
              </a:cxn>
            </a:cxnLst>
            <a:rect l="0" t="0" r="r" b="b"/>
            <a:pathLst>
              <a:path h="762">
                <a:moveTo>
                  <a:pt x="0" y="762"/>
                </a:moveTo>
                <a:lnTo>
                  <a:pt x="0" y="760"/>
                </a:lnTo>
                <a:lnTo>
                  <a:pt x="0" y="758"/>
                </a:lnTo>
                <a:lnTo>
                  <a:pt x="0" y="756"/>
                </a:lnTo>
                <a:lnTo>
                  <a:pt x="0" y="754"/>
                </a:lnTo>
                <a:lnTo>
                  <a:pt x="0" y="752"/>
                </a:lnTo>
                <a:lnTo>
                  <a:pt x="0" y="750"/>
                </a:lnTo>
                <a:lnTo>
                  <a:pt x="0" y="748"/>
                </a:lnTo>
                <a:lnTo>
                  <a:pt x="0" y="746"/>
                </a:lnTo>
                <a:lnTo>
                  <a:pt x="0" y="744"/>
                </a:lnTo>
                <a:lnTo>
                  <a:pt x="0" y="742"/>
                </a:lnTo>
                <a:lnTo>
                  <a:pt x="0" y="740"/>
                </a:lnTo>
                <a:lnTo>
                  <a:pt x="0" y="738"/>
                </a:lnTo>
                <a:lnTo>
                  <a:pt x="0" y="736"/>
                </a:lnTo>
                <a:lnTo>
                  <a:pt x="0" y="734"/>
                </a:lnTo>
                <a:lnTo>
                  <a:pt x="0" y="732"/>
                </a:lnTo>
                <a:lnTo>
                  <a:pt x="0" y="730"/>
                </a:lnTo>
                <a:lnTo>
                  <a:pt x="0" y="728"/>
                </a:lnTo>
                <a:lnTo>
                  <a:pt x="0" y="726"/>
                </a:lnTo>
                <a:lnTo>
                  <a:pt x="0" y="724"/>
                </a:lnTo>
                <a:lnTo>
                  <a:pt x="0" y="722"/>
                </a:lnTo>
                <a:lnTo>
                  <a:pt x="0" y="720"/>
                </a:lnTo>
                <a:lnTo>
                  <a:pt x="0" y="718"/>
                </a:lnTo>
                <a:lnTo>
                  <a:pt x="0" y="716"/>
                </a:lnTo>
                <a:lnTo>
                  <a:pt x="0" y="714"/>
                </a:lnTo>
                <a:lnTo>
                  <a:pt x="0" y="712"/>
                </a:lnTo>
                <a:lnTo>
                  <a:pt x="0" y="710"/>
                </a:lnTo>
                <a:lnTo>
                  <a:pt x="0" y="708"/>
                </a:lnTo>
                <a:lnTo>
                  <a:pt x="0" y="706"/>
                </a:lnTo>
                <a:lnTo>
                  <a:pt x="0" y="704"/>
                </a:lnTo>
                <a:lnTo>
                  <a:pt x="0" y="702"/>
                </a:lnTo>
                <a:lnTo>
                  <a:pt x="0" y="700"/>
                </a:lnTo>
                <a:lnTo>
                  <a:pt x="0" y="698"/>
                </a:lnTo>
                <a:lnTo>
                  <a:pt x="0" y="696"/>
                </a:lnTo>
                <a:lnTo>
                  <a:pt x="0" y="694"/>
                </a:lnTo>
                <a:lnTo>
                  <a:pt x="0" y="692"/>
                </a:lnTo>
                <a:lnTo>
                  <a:pt x="0" y="690"/>
                </a:lnTo>
                <a:lnTo>
                  <a:pt x="0" y="688"/>
                </a:lnTo>
                <a:lnTo>
                  <a:pt x="0" y="685"/>
                </a:lnTo>
                <a:lnTo>
                  <a:pt x="0" y="682"/>
                </a:lnTo>
                <a:lnTo>
                  <a:pt x="0" y="679"/>
                </a:lnTo>
                <a:lnTo>
                  <a:pt x="0" y="676"/>
                </a:lnTo>
                <a:lnTo>
                  <a:pt x="0" y="673"/>
                </a:lnTo>
                <a:lnTo>
                  <a:pt x="0" y="670"/>
                </a:lnTo>
                <a:lnTo>
                  <a:pt x="0" y="667"/>
                </a:lnTo>
                <a:lnTo>
                  <a:pt x="0" y="664"/>
                </a:lnTo>
                <a:lnTo>
                  <a:pt x="0" y="661"/>
                </a:lnTo>
                <a:lnTo>
                  <a:pt x="0" y="658"/>
                </a:lnTo>
                <a:lnTo>
                  <a:pt x="0" y="655"/>
                </a:lnTo>
                <a:lnTo>
                  <a:pt x="0" y="652"/>
                </a:lnTo>
                <a:lnTo>
                  <a:pt x="0" y="649"/>
                </a:lnTo>
                <a:lnTo>
                  <a:pt x="0" y="646"/>
                </a:lnTo>
                <a:lnTo>
                  <a:pt x="0" y="643"/>
                </a:lnTo>
                <a:lnTo>
                  <a:pt x="0" y="640"/>
                </a:lnTo>
                <a:lnTo>
                  <a:pt x="0" y="637"/>
                </a:lnTo>
                <a:lnTo>
                  <a:pt x="0" y="634"/>
                </a:lnTo>
                <a:lnTo>
                  <a:pt x="0" y="631"/>
                </a:lnTo>
                <a:lnTo>
                  <a:pt x="0" y="628"/>
                </a:lnTo>
                <a:lnTo>
                  <a:pt x="0" y="625"/>
                </a:lnTo>
                <a:lnTo>
                  <a:pt x="0" y="622"/>
                </a:lnTo>
                <a:lnTo>
                  <a:pt x="0" y="619"/>
                </a:lnTo>
                <a:lnTo>
                  <a:pt x="0" y="616"/>
                </a:lnTo>
                <a:lnTo>
                  <a:pt x="0" y="613"/>
                </a:lnTo>
                <a:lnTo>
                  <a:pt x="0" y="610"/>
                </a:lnTo>
                <a:lnTo>
                  <a:pt x="0" y="607"/>
                </a:lnTo>
                <a:lnTo>
                  <a:pt x="0" y="604"/>
                </a:lnTo>
                <a:lnTo>
                  <a:pt x="0" y="601"/>
                </a:lnTo>
                <a:lnTo>
                  <a:pt x="0" y="598"/>
                </a:lnTo>
                <a:lnTo>
                  <a:pt x="0" y="595"/>
                </a:lnTo>
                <a:lnTo>
                  <a:pt x="0" y="592"/>
                </a:lnTo>
                <a:lnTo>
                  <a:pt x="0" y="589"/>
                </a:lnTo>
                <a:lnTo>
                  <a:pt x="0" y="586"/>
                </a:lnTo>
                <a:lnTo>
                  <a:pt x="0" y="583"/>
                </a:lnTo>
                <a:lnTo>
                  <a:pt x="0" y="580"/>
                </a:lnTo>
                <a:lnTo>
                  <a:pt x="0" y="577"/>
                </a:lnTo>
                <a:lnTo>
                  <a:pt x="0" y="574"/>
                </a:lnTo>
                <a:lnTo>
                  <a:pt x="0" y="571"/>
                </a:lnTo>
                <a:lnTo>
                  <a:pt x="0" y="568"/>
                </a:lnTo>
                <a:lnTo>
                  <a:pt x="0" y="565"/>
                </a:lnTo>
                <a:lnTo>
                  <a:pt x="0" y="562"/>
                </a:lnTo>
                <a:lnTo>
                  <a:pt x="0" y="559"/>
                </a:lnTo>
                <a:lnTo>
                  <a:pt x="0" y="556"/>
                </a:lnTo>
                <a:lnTo>
                  <a:pt x="0" y="553"/>
                </a:lnTo>
                <a:lnTo>
                  <a:pt x="0" y="550"/>
                </a:lnTo>
                <a:lnTo>
                  <a:pt x="0" y="547"/>
                </a:lnTo>
                <a:lnTo>
                  <a:pt x="0" y="544"/>
                </a:lnTo>
                <a:lnTo>
                  <a:pt x="0" y="541"/>
                </a:lnTo>
                <a:lnTo>
                  <a:pt x="0" y="538"/>
                </a:lnTo>
                <a:lnTo>
                  <a:pt x="0" y="535"/>
                </a:lnTo>
                <a:lnTo>
                  <a:pt x="0" y="532"/>
                </a:lnTo>
                <a:lnTo>
                  <a:pt x="0" y="529"/>
                </a:lnTo>
                <a:lnTo>
                  <a:pt x="0" y="526"/>
                </a:lnTo>
                <a:lnTo>
                  <a:pt x="0" y="523"/>
                </a:lnTo>
                <a:lnTo>
                  <a:pt x="0" y="520"/>
                </a:lnTo>
                <a:lnTo>
                  <a:pt x="0" y="517"/>
                </a:lnTo>
                <a:lnTo>
                  <a:pt x="0" y="514"/>
                </a:lnTo>
                <a:lnTo>
                  <a:pt x="0" y="511"/>
                </a:lnTo>
                <a:lnTo>
                  <a:pt x="0" y="508"/>
                </a:lnTo>
                <a:lnTo>
                  <a:pt x="0" y="505"/>
                </a:lnTo>
                <a:lnTo>
                  <a:pt x="0" y="502"/>
                </a:lnTo>
                <a:lnTo>
                  <a:pt x="0" y="499"/>
                </a:lnTo>
                <a:lnTo>
                  <a:pt x="0" y="496"/>
                </a:lnTo>
                <a:lnTo>
                  <a:pt x="0" y="493"/>
                </a:lnTo>
                <a:lnTo>
                  <a:pt x="0" y="490"/>
                </a:lnTo>
                <a:lnTo>
                  <a:pt x="0" y="487"/>
                </a:lnTo>
                <a:lnTo>
                  <a:pt x="0" y="484"/>
                </a:lnTo>
                <a:lnTo>
                  <a:pt x="0" y="481"/>
                </a:lnTo>
                <a:lnTo>
                  <a:pt x="0" y="478"/>
                </a:lnTo>
                <a:lnTo>
                  <a:pt x="0" y="475"/>
                </a:lnTo>
                <a:lnTo>
                  <a:pt x="0" y="472"/>
                </a:lnTo>
                <a:lnTo>
                  <a:pt x="0" y="469"/>
                </a:lnTo>
                <a:lnTo>
                  <a:pt x="0" y="466"/>
                </a:lnTo>
                <a:lnTo>
                  <a:pt x="0" y="463"/>
                </a:lnTo>
                <a:lnTo>
                  <a:pt x="0" y="460"/>
                </a:lnTo>
                <a:lnTo>
                  <a:pt x="0" y="457"/>
                </a:lnTo>
                <a:lnTo>
                  <a:pt x="0" y="454"/>
                </a:lnTo>
                <a:lnTo>
                  <a:pt x="0" y="451"/>
                </a:lnTo>
                <a:lnTo>
                  <a:pt x="0" y="448"/>
                </a:lnTo>
                <a:lnTo>
                  <a:pt x="0" y="445"/>
                </a:lnTo>
                <a:lnTo>
                  <a:pt x="0" y="442"/>
                </a:lnTo>
                <a:lnTo>
                  <a:pt x="0" y="439"/>
                </a:lnTo>
                <a:lnTo>
                  <a:pt x="0" y="436"/>
                </a:lnTo>
                <a:lnTo>
                  <a:pt x="0" y="433"/>
                </a:lnTo>
                <a:lnTo>
                  <a:pt x="0" y="430"/>
                </a:lnTo>
                <a:lnTo>
                  <a:pt x="0" y="427"/>
                </a:lnTo>
                <a:lnTo>
                  <a:pt x="0" y="424"/>
                </a:lnTo>
                <a:lnTo>
                  <a:pt x="0" y="421"/>
                </a:lnTo>
                <a:lnTo>
                  <a:pt x="0" y="418"/>
                </a:lnTo>
                <a:lnTo>
                  <a:pt x="0" y="415"/>
                </a:lnTo>
                <a:lnTo>
                  <a:pt x="0" y="412"/>
                </a:lnTo>
                <a:lnTo>
                  <a:pt x="0" y="409"/>
                </a:lnTo>
                <a:lnTo>
                  <a:pt x="0" y="406"/>
                </a:lnTo>
                <a:lnTo>
                  <a:pt x="0" y="403"/>
                </a:lnTo>
                <a:lnTo>
                  <a:pt x="0" y="400"/>
                </a:lnTo>
                <a:lnTo>
                  <a:pt x="0" y="397"/>
                </a:lnTo>
                <a:lnTo>
                  <a:pt x="0" y="394"/>
                </a:lnTo>
                <a:lnTo>
                  <a:pt x="0" y="391"/>
                </a:lnTo>
                <a:lnTo>
                  <a:pt x="0" y="388"/>
                </a:lnTo>
                <a:lnTo>
                  <a:pt x="0" y="385"/>
                </a:lnTo>
                <a:lnTo>
                  <a:pt x="0" y="382"/>
                </a:lnTo>
                <a:lnTo>
                  <a:pt x="0" y="379"/>
                </a:lnTo>
                <a:lnTo>
                  <a:pt x="0" y="376"/>
                </a:lnTo>
                <a:lnTo>
                  <a:pt x="0" y="373"/>
                </a:lnTo>
                <a:lnTo>
                  <a:pt x="0" y="370"/>
                </a:lnTo>
                <a:lnTo>
                  <a:pt x="0" y="367"/>
                </a:lnTo>
                <a:lnTo>
                  <a:pt x="0" y="364"/>
                </a:lnTo>
                <a:lnTo>
                  <a:pt x="0" y="361"/>
                </a:lnTo>
                <a:lnTo>
                  <a:pt x="0" y="358"/>
                </a:lnTo>
                <a:lnTo>
                  <a:pt x="0" y="355"/>
                </a:lnTo>
                <a:lnTo>
                  <a:pt x="0" y="352"/>
                </a:lnTo>
                <a:lnTo>
                  <a:pt x="0" y="349"/>
                </a:lnTo>
                <a:lnTo>
                  <a:pt x="0" y="346"/>
                </a:lnTo>
                <a:lnTo>
                  <a:pt x="0" y="343"/>
                </a:lnTo>
                <a:lnTo>
                  <a:pt x="0" y="340"/>
                </a:lnTo>
                <a:lnTo>
                  <a:pt x="0" y="337"/>
                </a:lnTo>
                <a:lnTo>
                  <a:pt x="0" y="334"/>
                </a:lnTo>
                <a:lnTo>
                  <a:pt x="0" y="331"/>
                </a:lnTo>
                <a:lnTo>
                  <a:pt x="0" y="328"/>
                </a:lnTo>
                <a:lnTo>
                  <a:pt x="0" y="325"/>
                </a:lnTo>
                <a:lnTo>
                  <a:pt x="0" y="322"/>
                </a:lnTo>
                <a:lnTo>
                  <a:pt x="0" y="319"/>
                </a:lnTo>
                <a:lnTo>
                  <a:pt x="0" y="316"/>
                </a:lnTo>
                <a:lnTo>
                  <a:pt x="0" y="313"/>
                </a:lnTo>
                <a:lnTo>
                  <a:pt x="0" y="310"/>
                </a:lnTo>
                <a:lnTo>
                  <a:pt x="0" y="307"/>
                </a:lnTo>
                <a:lnTo>
                  <a:pt x="0" y="304"/>
                </a:lnTo>
                <a:lnTo>
                  <a:pt x="0" y="301"/>
                </a:lnTo>
                <a:lnTo>
                  <a:pt x="0" y="298"/>
                </a:lnTo>
                <a:lnTo>
                  <a:pt x="0" y="295"/>
                </a:lnTo>
                <a:lnTo>
                  <a:pt x="0" y="292"/>
                </a:lnTo>
                <a:lnTo>
                  <a:pt x="0" y="289"/>
                </a:lnTo>
                <a:lnTo>
                  <a:pt x="0" y="286"/>
                </a:lnTo>
                <a:lnTo>
                  <a:pt x="0" y="283"/>
                </a:lnTo>
                <a:lnTo>
                  <a:pt x="0" y="280"/>
                </a:lnTo>
                <a:lnTo>
                  <a:pt x="0" y="277"/>
                </a:lnTo>
                <a:lnTo>
                  <a:pt x="0" y="274"/>
                </a:lnTo>
                <a:lnTo>
                  <a:pt x="0" y="271"/>
                </a:lnTo>
                <a:lnTo>
                  <a:pt x="0" y="268"/>
                </a:lnTo>
                <a:lnTo>
                  <a:pt x="0" y="265"/>
                </a:lnTo>
                <a:lnTo>
                  <a:pt x="0" y="262"/>
                </a:lnTo>
                <a:lnTo>
                  <a:pt x="0" y="259"/>
                </a:lnTo>
                <a:lnTo>
                  <a:pt x="0" y="256"/>
                </a:lnTo>
                <a:lnTo>
                  <a:pt x="0" y="253"/>
                </a:lnTo>
                <a:lnTo>
                  <a:pt x="0" y="250"/>
                </a:lnTo>
                <a:lnTo>
                  <a:pt x="0" y="247"/>
                </a:lnTo>
                <a:lnTo>
                  <a:pt x="0" y="244"/>
                </a:lnTo>
                <a:lnTo>
                  <a:pt x="0" y="241"/>
                </a:lnTo>
                <a:lnTo>
                  <a:pt x="0" y="238"/>
                </a:lnTo>
                <a:lnTo>
                  <a:pt x="0" y="235"/>
                </a:lnTo>
                <a:lnTo>
                  <a:pt x="0" y="232"/>
                </a:lnTo>
                <a:lnTo>
                  <a:pt x="0" y="229"/>
                </a:lnTo>
                <a:lnTo>
                  <a:pt x="0" y="226"/>
                </a:lnTo>
                <a:lnTo>
                  <a:pt x="0" y="223"/>
                </a:lnTo>
                <a:lnTo>
                  <a:pt x="0" y="220"/>
                </a:lnTo>
                <a:lnTo>
                  <a:pt x="0" y="217"/>
                </a:lnTo>
                <a:lnTo>
                  <a:pt x="0" y="214"/>
                </a:lnTo>
                <a:lnTo>
                  <a:pt x="0" y="211"/>
                </a:lnTo>
                <a:lnTo>
                  <a:pt x="0" y="208"/>
                </a:lnTo>
                <a:lnTo>
                  <a:pt x="0" y="205"/>
                </a:lnTo>
                <a:lnTo>
                  <a:pt x="0" y="202"/>
                </a:lnTo>
                <a:lnTo>
                  <a:pt x="0" y="199"/>
                </a:lnTo>
                <a:lnTo>
                  <a:pt x="0" y="196"/>
                </a:lnTo>
                <a:lnTo>
                  <a:pt x="0" y="193"/>
                </a:lnTo>
                <a:lnTo>
                  <a:pt x="0" y="190"/>
                </a:lnTo>
                <a:lnTo>
                  <a:pt x="0" y="187"/>
                </a:lnTo>
                <a:lnTo>
                  <a:pt x="0" y="184"/>
                </a:lnTo>
                <a:lnTo>
                  <a:pt x="0" y="181"/>
                </a:lnTo>
                <a:lnTo>
                  <a:pt x="0" y="178"/>
                </a:lnTo>
                <a:lnTo>
                  <a:pt x="0" y="175"/>
                </a:lnTo>
                <a:lnTo>
                  <a:pt x="0" y="172"/>
                </a:lnTo>
                <a:lnTo>
                  <a:pt x="0" y="169"/>
                </a:lnTo>
                <a:lnTo>
                  <a:pt x="0" y="166"/>
                </a:lnTo>
                <a:lnTo>
                  <a:pt x="0" y="163"/>
                </a:lnTo>
                <a:lnTo>
                  <a:pt x="0" y="160"/>
                </a:lnTo>
                <a:lnTo>
                  <a:pt x="0" y="157"/>
                </a:lnTo>
                <a:lnTo>
                  <a:pt x="0" y="154"/>
                </a:lnTo>
                <a:lnTo>
                  <a:pt x="0" y="151"/>
                </a:lnTo>
                <a:lnTo>
                  <a:pt x="0" y="148"/>
                </a:lnTo>
                <a:lnTo>
                  <a:pt x="0" y="145"/>
                </a:lnTo>
                <a:lnTo>
                  <a:pt x="0" y="142"/>
                </a:lnTo>
                <a:lnTo>
                  <a:pt x="0" y="139"/>
                </a:lnTo>
                <a:lnTo>
                  <a:pt x="0" y="136"/>
                </a:lnTo>
                <a:lnTo>
                  <a:pt x="0" y="133"/>
                </a:lnTo>
                <a:lnTo>
                  <a:pt x="0" y="130"/>
                </a:lnTo>
                <a:lnTo>
                  <a:pt x="0" y="127"/>
                </a:lnTo>
                <a:lnTo>
                  <a:pt x="0" y="124"/>
                </a:lnTo>
                <a:lnTo>
                  <a:pt x="0" y="121"/>
                </a:lnTo>
                <a:lnTo>
                  <a:pt x="0" y="118"/>
                </a:lnTo>
                <a:lnTo>
                  <a:pt x="0" y="115"/>
                </a:lnTo>
                <a:lnTo>
                  <a:pt x="0" y="112"/>
                </a:lnTo>
                <a:lnTo>
                  <a:pt x="0" y="109"/>
                </a:lnTo>
                <a:lnTo>
                  <a:pt x="0" y="106"/>
                </a:lnTo>
                <a:lnTo>
                  <a:pt x="0" y="103"/>
                </a:lnTo>
                <a:lnTo>
                  <a:pt x="0" y="100"/>
                </a:lnTo>
                <a:lnTo>
                  <a:pt x="0" y="97"/>
                </a:lnTo>
                <a:lnTo>
                  <a:pt x="0" y="94"/>
                </a:lnTo>
                <a:lnTo>
                  <a:pt x="0" y="91"/>
                </a:lnTo>
                <a:lnTo>
                  <a:pt x="0" y="88"/>
                </a:lnTo>
                <a:lnTo>
                  <a:pt x="0" y="85"/>
                </a:lnTo>
                <a:lnTo>
                  <a:pt x="0" y="82"/>
                </a:lnTo>
                <a:lnTo>
                  <a:pt x="0" y="79"/>
                </a:lnTo>
                <a:lnTo>
                  <a:pt x="0" y="76"/>
                </a:lnTo>
                <a:lnTo>
                  <a:pt x="0" y="73"/>
                </a:lnTo>
                <a:lnTo>
                  <a:pt x="0" y="70"/>
                </a:lnTo>
                <a:lnTo>
                  <a:pt x="0" y="67"/>
                </a:lnTo>
                <a:lnTo>
                  <a:pt x="0" y="64"/>
                </a:lnTo>
                <a:lnTo>
                  <a:pt x="0" y="61"/>
                </a:lnTo>
                <a:lnTo>
                  <a:pt x="0" y="58"/>
                </a:lnTo>
                <a:lnTo>
                  <a:pt x="0" y="55"/>
                </a:lnTo>
                <a:lnTo>
                  <a:pt x="0" y="52"/>
                </a:lnTo>
                <a:lnTo>
                  <a:pt x="0" y="49"/>
                </a:lnTo>
                <a:lnTo>
                  <a:pt x="0" y="46"/>
                </a:lnTo>
                <a:lnTo>
                  <a:pt x="0" y="43"/>
                </a:lnTo>
                <a:lnTo>
                  <a:pt x="0" y="40"/>
                </a:lnTo>
                <a:lnTo>
                  <a:pt x="0" y="37"/>
                </a:lnTo>
                <a:lnTo>
                  <a:pt x="0" y="34"/>
                </a:lnTo>
                <a:lnTo>
                  <a:pt x="0" y="31"/>
                </a:lnTo>
                <a:lnTo>
                  <a:pt x="0" y="28"/>
                </a:lnTo>
                <a:lnTo>
                  <a:pt x="0" y="25"/>
                </a:lnTo>
                <a:lnTo>
                  <a:pt x="0" y="22"/>
                </a:lnTo>
                <a:lnTo>
                  <a:pt x="0" y="19"/>
                </a:lnTo>
                <a:lnTo>
                  <a:pt x="0" y="16"/>
                </a:lnTo>
                <a:lnTo>
                  <a:pt x="0" y="13"/>
                </a:lnTo>
                <a:lnTo>
                  <a:pt x="0" y="10"/>
                </a:lnTo>
                <a:lnTo>
                  <a:pt x="0" y="7"/>
                </a:lnTo>
                <a:lnTo>
                  <a:pt x="0" y="4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accent6">
                <a:lumMod val="75000"/>
              </a:schemeClr>
            </a:solidFill>
            <a:prstDash val="lg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0833" name="Freeform 113"/>
          <p:cNvSpPr>
            <a:spLocks/>
          </p:cNvSpPr>
          <p:nvPr/>
        </p:nvSpPr>
        <p:spPr bwMode="auto">
          <a:xfrm>
            <a:off x="5909277" y="5530387"/>
            <a:ext cx="697911" cy="129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4" y="0"/>
              </a:cxn>
              <a:cxn ang="0">
                <a:pos x="6" y="0"/>
              </a:cxn>
              <a:cxn ang="0">
                <a:pos x="8" y="0"/>
              </a:cxn>
              <a:cxn ang="0">
                <a:pos x="10" y="0"/>
              </a:cxn>
              <a:cxn ang="0">
                <a:pos x="12" y="0"/>
              </a:cxn>
              <a:cxn ang="0">
                <a:pos x="14" y="0"/>
              </a:cxn>
              <a:cxn ang="0">
                <a:pos x="16" y="0"/>
              </a:cxn>
              <a:cxn ang="0">
                <a:pos x="18" y="0"/>
              </a:cxn>
              <a:cxn ang="0">
                <a:pos x="20" y="0"/>
              </a:cxn>
              <a:cxn ang="0">
                <a:pos x="22" y="0"/>
              </a:cxn>
              <a:cxn ang="0">
                <a:pos x="24" y="0"/>
              </a:cxn>
              <a:cxn ang="0">
                <a:pos x="26" y="0"/>
              </a:cxn>
              <a:cxn ang="0">
                <a:pos x="28" y="0"/>
              </a:cxn>
              <a:cxn ang="0">
                <a:pos x="30" y="0"/>
              </a:cxn>
              <a:cxn ang="0">
                <a:pos x="32" y="0"/>
              </a:cxn>
              <a:cxn ang="0">
                <a:pos x="34" y="0"/>
              </a:cxn>
              <a:cxn ang="0">
                <a:pos x="36" y="0"/>
              </a:cxn>
              <a:cxn ang="0">
                <a:pos x="38" y="0"/>
              </a:cxn>
              <a:cxn ang="0">
                <a:pos x="40" y="0"/>
              </a:cxn>
              <a:cxn ang="0">
                <a:pos x="42" y="0"/>
              </a:cxn>
              <a:cxn ang="0">
                <a:pos x="44" y="0"/>
              </a:cxn>
              <a:cxn ang="0">
                <a:pos x="46" y="0"/>
              </a:cxn>
              <a:cxn ang="0">
                <a:pos x="48" y="0"/>
              </a:cxn>
              <a:cxn ang="0">
                <a:pos x="50" y="0"/>
              </a:cxn>
              <a:cxn ang="0">
                <a:pos x="52" y="0"/>
              </a:cxn>
              <a:cxn ang="0">
                <a:pos x="54" y="0"/>
              </a:cxn>
              <a:cxn ang="0">
                <a:pos x="56" y="0"/>
              </a:cxn>
              <a:cxn ang="0">
                <a:pos x="58" y="0"/>
              </a:cxn>
              <a:cxn ang="0">
                <a:pos x="60" y="0"/>
              </a:cxn>
              <a:cxn ang="0">
                <a:pos x="62" y="0"/>
              </a:cxn>
              <a:cxn ang="0">
                <a:pos x="64" y="0"/>
              </a:cxn>
              <a:cxn ang="0">
                <a:pos x="66" y="0"/>
              </a:cxn>
              <a:cxn ang="0">
                <a:pos x="68" y="0"/>
              </a:cxn>
              <a:cxn ang="0">
                <a:pos x="70" y="0"/>
              </a:cxn>
              <a:cxn ang="0">
                <a:pos x="72" y="0"/>
              </a:cxn>
              <a:cxn ang="0">
                <a:pos x="74" y="0"/>
              </a:cxn>
              <a:cxn ang="0">
                <a:pos x="76" y="0"/>
              </a:cxn>
              <a:cxn ang="0">
                <a:pos x="78" y="0"/>
              </a:cxn>
              <a:cxn ang="0">
                <a:pos x="80" y="0"/>
              </a:cxn>
              <a:cxn ang="0">
                <a:pos x="82" y="0"/>
              </a:cxn>
              <a:cxn ang="0">
                <a:pos x="84" y="0"/>
              </a:cxn>
              <a:cxn ang="0">
                <a:pos x="86" y="0"/>
              </a:cxn>
              <a:cxn ang="0">
                <a:pos x="88" y="0"/>
              </a:cxn>
              <a:cxn ang="0">
                <a:pos x="90" y="0"/>
              </a:cxn>
              <a:cxn ang="0">
                <a:pos x="92" y="0"/>
              </a:cxn>
              <a:cxn ang="0">
                <a:pos x="94" y="0"/>
              </a:cxn>
              <a:cxn ang="0">
                <a:pos x="96" y="0"/>
              </a:cxn>
              <a:cxn ang="0">
                <a:pos x="98" y="0"/>
              </a:cxn>
              <a:cxn ang="0">
                <a:pos x="100" y="0"/>
              </a:cxn>
              <a:cxn ang="0">
                <a:pos x="102" y="0"/>
              </a:cxn>
              <a:cxn ang="0">
                <a:pos x="104" y="0"/>
              </a:cxn>
              <a:cxn ang="0">
                <a:pos x="105" y="0"/>
              </a:cxn>
            </a:cxnLst>
            <a:rect l="0" t="0" r="r" b="b"/>
            <a:pathLst>
              <a:path w="105">
                <a:moveTo>
                  <a:pt x="0" y="0"/>
                </a:moveTo>
                <a:lnTo>
                  <a:pt x="2" y="0"/>
                </a:lnTo>
                <a:lnTo>
                  <a:pt x="4" y="0"/>
                </a:lnTo>
                <a:lnTo>
                  <a:pt x="6" y="0"/>
                </a:lnTo>
                <a:lnTo>
                  <a:pt x="8" y="0"/>
                </a:lnTo>
                <a:lnTo>
                  <a:pt x="10" y="0"/>
                </a:lnTo>
                <a:lnTo>
                  <a:pt x="12" y="0"/>
                </a:lnTo>
                <a:lnTo>
                  <a:pt x="14" y="0"/>
                </a:lnTo>
                <a:lnTo>
                  <a:pt x="16" y="0"/>
                </a:lnTo>
                <a:lnTo>
                  <a:pt x="18" y="0"/>
                </a:lnTo>
                <a:lnTo>
                  <a:pt x="20" y="0"/>
                </a:lnTo>
                <a:lnTo>
                  <a:pt x="22" y="0"/>
                </a:lnTo>
                <a:lnTo>
                  <a:pt x="24" y="0"/>
                </a:lnTo>
                <a:lnTo>
                  <a:pt x="26" y="0"/>
                </a:lnTo>
                <a:lnTo>
                  <a:pt x="28" y="0"/>
                </a:lnTo>
                <a:lnTo>
                  <a:pt x="30" y="0"/>
                </a:lnTo>
                <a:lnTo>
                  <a:pt x="32" y="0"/>
                </a:lnTo>
                <a:lnTo>
                  <a:pt x="34" y="0"/>
                </a:lnTo>
                <a:lnTo>
                  <a:pt x="36" y="0"/>
                </a:lnTo>
                <a:lnTo>
                  <a:pt x="38" y="0"/>
                </a:lnTo>
                <a:lnTo>
                  <a:pt x="40" y="0"/>
                </a:lnTo>
                <a:lnTo>
                  <a:pt x="42" y="0"/>
                </a:lnTo>
                <a:lnTo>
                  <a:pt x="44" y="0"/>
                </a:lnTo>
                <a:lnTo>
                  <a:pt x="46" y="0"/>
                </a:lnTo>
                <a:lnTo>
                  <a:pt x="48" y="0"/>
                </a:lnTo>
                <a:lnTo>
                  <a:pt x="50" y="0"/>
                </a:lnTo>
                <a:lnTo>
                  <a:pt x="52" y="0"/>
                </a:lnTo>
                <a:lnTo>
                  <a:pt x="54" y="0"/>
                </a:lnTo>
                <a:lnTo>
                  <a:pt x="56" y="0"/>
                </a:lnTo>
                <a:lnTo>
                  <a:pt x="58" y="0"/>
                </a:lnTo>
                <a:lnTo>
                  <a:pt x="60" y="0"/>
                </a:lnTo>
                <a:lnTo>
                  <a:pt x="62" y="0"/>
                </a:lnTo>
                <a:lnTo>
                  <a:pt x="64" y="0"/>
                </a:lnTo>
                <a:lnTo>
                  <a:pt x="66" y="0"/>
                </a:lnTo>
                <a:lnTo>
                  <a:pt x="68" y="0"/>
                </a:lnTo>
                <a:lnTo>
                  <a:pt x="70" y="0"/>
                </a:lnTo>
                <a:lnTo>
                  <a:pt x="72" y="0"/>
                </a:lnTo>
                <a:lnTo>
                  <a:pt x="74" y="0"/>
                </a:lnTo>
                <a:lnTo>
                  <a:pt x="76" y="0"/>
                </a:lnTo>
                <a:lnTo>
                  <a:pt x="78" y="0"/>
                </a:lnTo>
                <a:lnTo>
                  <a:pt x="80" y="0"/>
                </a:lnTo>
                <a:lnTo>
                  <a:pt x="82" y="0"/>
                </a:lnTo>
                <a:lnTo>
                  <a:pt x="84" y="0"/>
                </a:lnTo>
                <a:lnTo>
                  <a:pt x="86" y="0"/>
                </a:lnTo>
                <a:lnTo>
                  <a:pt x="88" y="0"/>
                </a:lnTo>
                <a:lnTo>
                  <a:pt x="90" y="0"/>
                </a:lnTo>
                <a:lnTo>
                  <a:pt x="92" y="0"/>
                </a:lnTo>
                <a:lnTo>
                  <a:pt x="94" y="0"/>
                </a:lnTo>
                <a:lnTo>
                  <a:pt x="96" y="0"/>
                </a:lnTo>
                <a:lnTo>
                  <a:pt x="98" y="0"/>
                </a:lnTo>
                <a:lnTo>
                  <a:pt x="100" y="0"/>
                </a:lnTo>
                <a:lnTo>
                  <a:pt x="102" y="0"/>
                </a:lnTo>
                <a:lnTo>
                  <a:pt x="104" y="0"/>
                </a:lnTo>
                <a:lnTo>
                  <a:pt x="105" y="0"/>
                </a:lnTo>
              </a:path>
            </a:pathLst>
          </a:cu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18" name="Oval 117"/>
          <p:cNvSpPr/>
          <p:nvPr/>
        </p:nvSpPr>
        <p:spPr>
          <a:xfrm>
            <a:off x="2394855" y="5283199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9" name="Oval 118"/>
          <p:cNvSpPr/>
          <p:nvPr/>
        </p:nvSpPr>
        <p:spPr>
          <a:xfrm>
            <a:off x="5167085" y="5268683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0" name="Oval 119"/>
          <p:cNvSpPr/>
          <p:nvPr/>
        </p:nvSpPr>
        <p:spPr>
          <a:xfrm>
            <a:off x="1698170" y="4862284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1" name="Oval 120"/>
          <p:cNvSpPr/>
          <p:nvPr/>
        </p:nvSpPr>
        <p:spPr>
          <a:xfrm>
            <a:off x="3084273" y="4855039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2" name="Oval 121"/>
          <p:cNvSpPr/>
          <p:nvPr/>
        </p:nvSpPr>
        <p:spPr>
          <a:xfrm>
            <a:off x="4826009" y="4855037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3" name="Oval 122"/>
          <p:cNvSpPr/>
          <p:nvPr/>
        </p:nvSpPr>
        <p:spPr>
          <a:xfrm>
            <a:off x="5522681" y="5682335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4" name="Oval 123"/>
          <p:cNvSpPr/>
          <p:nvPr/>
        </p:nvSpPr>
        <p:spPr>
          <a:xfrm>
            <a:off x="1001484" y="3643084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5" name="Oval 124"/>
          <p:cNvSpPr/>
          <p:nvPr/>
        </p:nvSpPr>
        <p:spPr>
          <a:xfrm>
            <a:off x="3788227" y="3628571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6" name="Oval 125"/>
          <p:cNvSpPr/>
          <p:nvPr/>
        </p:nvSpPr>
        <p:spPr>
          <a:xfrm>
            <a:off x="5863763" y="5486399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7" name="Oval 126"/>
          <p:cNvSpPr/>
          <p:nvPr/>
        </p:nvSpPr>
        <p:spPr>
          <a:xfrm>
            <a:off x="6567695" y="5479145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8" name="Oval 127"/>
          <p:cNvSpPr/>
          <p:nvPr/>
        </p:nvSpPr>
        <p:spPr>
          <a:xfrm>
            <a:off x="5863763" y="6095987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9" name="Oval 128"/>
          <p:cNvSpPr/>
          <p:nvPr/>
        </p:nvSpPr>
        <p:spPr>
          <a:xfrm>
            <a:off x="6574955" y="6110507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0" name="Oval 129"/>
          <p:cNvSpPr/>
          <p:nvPr/>
        </p:nvSpPr>
        <p:spPr>
          <a:xfrm>
            <a:off x="994244" y="5159824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1" name="Oval 130"/>
          <p:cNvSpPr/>
          <p:nvPr/>
        </p:nvSpPr>
        <p:spPr>
          <a:xfrm>
            <a:off x="3788228" y="5167085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30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3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30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3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3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000"/>
                            </p:stCondLst>
                            <p:childTnLst>
                              <p:par>
                                <p:cTn id="25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3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2000"/>
                            </p:stCondLst>
                            <p:childTnLst>
                              <p:par>
                                <p:cTn id="27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3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2000"/>
                            </p:stCondLst>
                            <p:childTnLst>
                              <p:par>
                                <p:cTn id="2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3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2" dur="1000"/>
                                        <p:tgtEl>
                                          <p:spTgt spid="30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7" dur="1000"/>
                                        <p:tgtEl>
                                          <p:spTgt spid="30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2" dur="1000"/>
                                        <p:tgtEl>
                                          <p:spTgt spid="30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7" dur="1000"/>
                                        <p:tgtEl>
                                          <p:spTgt spid="30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2" dur="1000"/>
                                        <p:tgtEl>
                                          <p:spTgt spid="30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5" grpId="0" animBg="1"/>
      <p:bldP spid="30827" grpId="0" animBg="1"/>
      <p:bldP spid="30828" grpId="0" animBg="1"/>
      <p:bldP spid="30829" grpId="0" animBg="1"/>
      <p:bldP spid="30831" grpId="0" animBg="1"/>
      <p:bldP spid="30832" grpId="0" animBg="1"/>
      <p:bldP spid="30833" grpId="0" animBg="1"/>
      <p:bldP spid="118" grpId="0" animBg="1"/>
      <p:bldP spid="118" grpId="1" animBg="1"/>
      <p:bldP spid="119" grpId="0" animBg="1"/>
      <p:bldP spid="119" grpId="1" animBg="1"/>
      <p:bldP spid="120" grpId="0" animBg="1"/>
      <p:bldP spid="121" grpId="0" animBg="1"/>
      <p:bldP spid="122" grpId="0" animBg="1"/>
      <p:bldP spid="123" grpId="0" animBg="1"/>
      <p:bldP spid="124" grpId="0" animBg="1"/>
      <p:bldP spid="124" grpId="1" animBg="1"/>
      <p:bldP spid="125" grpId="0" animBg="1"/>
      <p:bldP spid="125" grpId="1" animBg="1"/>
      <p:bldP spid="126" grpId="0" animBg="1"/>
      <p:bldP spid="127" grpId="0" animBg="1"/>
      <p:bldP spid="128" grpId="0" animBg="1"/>
      <p:bldP spid="128" grpId="1" animBg="1"/>
      <p:bldP spid="129" grpId="0" animBg="1"/>
      <p:bldP spid="129" grpId="1" animBg="1"/>
      <p:bldP spid="130" grpId="0" animBg="1"/>
      <p:bldP spid="1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438841"/>
              </p:ext>
            </p:extLst>
          </p:nvPr>
        </p:nvGraphicFramePr>
        <p:xfrm>
          <a:off x="251520" y="2564904"/>
          <a:ext cx="7313613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387600" imgH="609600" progId="Equation.DSMT4">
                  <p:embed/>
                </p:oleObj>
              </mc:Choice>
              <mc:Fallback>
                <p:oleObj name="Equation" r:id="rId3" imgW="2387600" imgH="609600" progId="Equation.DSMT4">
                  <p:embed/>
                  <p:pic>
                    <p:nvPicPr>
                      <p:cNvPr id="1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564904"/>
                        <a:ext cx="7313613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7772400" cy="558899"/>
          </a:xfrm>
        </p:spPr>
        <p:txBody>
          <a:bodyPr/>
          <a:lstStyle/>
          <a:p>
            <a:pPr eaLnBrk="1" hangingPunct="1"/>
            <a:r>
              <a:rPr lang="en-CA" dirty="0"/>
              <a:t>I) What is a Reciprocal ?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836712"/>
            <a:ext cx="8784976" cy="2549525"/>
          </a:xfrm>
        </p:spPr>
        <p:txBody>
          <a:bodyPr/>
          <a:lstStyle/>
          <a:p>
            <a:pPr eaLnBrk="1" hangingPunct="1"/>
            <a:r>
              <a:rPr lang="en-CA" sz="2400" dirty="0"/>
              <a:t>A reciprocal is a number you get when switching the value of the numerator (Top) with the  denominator (Bottom).</a:t>
            </a:r>
          </a:p>
          <a:p>
            <a:pPr eaLnBrk="1" hangingPunct="1">
              <a:buFont typeface="Wingdings" pitchFamily="2" charset="2"/>
              <a:buNone/>
            </a:pPr>
            <a:endParaRPr lang="en-CA" sz="1500" dirty="0"/>
          </a:p>
          <a:p>
            <a:pPr eaLnBrk="1" hangingPunct="1">
              <a:buFont typeface="Wingdings" pitchFamily="2" charset="2"/>
              <a:buNone/>
            </a:pPr>
            <a:r>
              <a:rPr lang="en-CA" sz="2400" dirty="0"/>
              <a:t>Ex: Find the reciprocal of each number:</a:t>
            </a:r>
          </a:p>
          <a:p>
            <a:pPr eaLnBrk="1" hangingPunct="1">
              <a:buFont typeface="Wingdings" pitchFamily="2" charset="2"/>
              <a:buNone/>
            </a:pPr>
            <a:endParaRPr lang="en-CA" sz="2400" dirty="0"/>
          </a:p>
        </p:txBody>
      </p:sp>
      <p:sp>
        <p:nvSpPr>
          <p:cNvPr id="103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356372"/>
              </p:ext>
            </p:extLst>
          </p:nvPr>
        </p:nvGraphicFramePr>
        <p:xfrm>
          <a:off x="1069504" y="2548260"/>
          <a:ext cx="8382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38200" imgH="520700" progId="Equation.DSMT4">
                  <p:embed/>
                </p:oleObj>
              </mc:Choice>
              <mc:Fallback>
                <p:oleObj name="Equation" r:id="rId5" imgW="838200" imgH="520700" progId="Equation.DSMT4">
                  <p:embed/>
                  <p:pic>
                    <p:nvPicPr>
                      <p:cNvPr id="12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504" y="2548260"/>
                        <a:ext cx="8382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6468524"/>
              </p:ext>
            </p:extLst>
          </p:nvPr>
        </p:nvGraphicFramePr>
        <p:xfrm>
          <a:off x="1065188" y="3628380"/>
          <a:ext cx="6985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98500" imgH="520700" progId="Equation.DSMT4">
                  <p:embed/>
                </p:oleObj>
              </mc:Choice>
              <mc:Fallback>
                <p:oleObj name="Equation" r:id="rId7" imgW="698500" imgH="520700" progId="Equation.DSMT4">
                  <p:embed/>
                  <p:pic>
                    <p:nvPicPr>
                      <p:cNvPr id="13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5188" y="3628380"/>
                        <a:ext cx="6985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107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7575026"/>
              </p:ext>
            </p:extLst>
          </p:nvPr>
        </p:nvGraphicFramePr>
        <p:xfrm>
          <a:off x="4076948" y="2492896"/>
          <a:ext cx="9271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27100" imgH="520700" progId="Equation.DSMT4">
                  <p:embed/>
                </p:oleObj>
              </mc:Choice>
              <mc:Fallback>
                <p:oleObj name="Equation" r:id="rId9" imgW="927100" imgH="520700" progId="Equation.DSMT4">
                  <p:embed/>
                  <p:pic>
                    <p:nvPicPr>
                      <p:cNvPr id="30107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6948" y="2492896"/>
                        <a:ext cx="9271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107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4249563"/>
              </p:ext>
            </p:extLst>
          </p:nvPr>
        </p:nvGraphicFramePr>
        <p:xfrm>
          <a:off x="3707904" y="3717032"/>
          <a:ext cx="1833563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336800" imgH="457200" progId="Equation.DSMT4">
                  <p:embed/>
                </p:oleObj>
              </mc:Choice>
              <mc:Fallback>
                <p:oleObj name="Equation" r:id="rId11" imgW="2336800" imgH="457200" progId="Equation.DSMT4">
                  <p:embed/>
                  <p:pic>
                    <p:nvPicPr>
                      <p:cNvPr id="30107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3717032"/>
                        <a:ext cx="1833563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107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7852290"/>
              </p:ext>
            </p:extLst>
          </p:nvPr>
        </p:nvGraphicFramePr>
        <p:xfrm>
          <a:off x="7469832" y="2564904"/>
          <a:ext cx="990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990600" imgH="368300" progId="Equation.DSMT4">
                  <p:embed/>
                </p:oleObj>
              </mc:Choice>
              <mc:Fallback>
                <p:oleObj name="Equation" r:id="rId13" imgW="990600" imgH="368300" progId="Equation.DSMT4">
                  <p:embed/>
                  <p:pic>
                    <p:nvPicPr>
                      <p:cNvPr id="30107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9832" y="2564904"/>
                        <a:ext cx="9906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107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9665318"/>
              </p:ext>
            </p:extLst>
          </p:nvPr>
        </p:nvGraphicFramePr>
        <p:xfrm>
          <a:off x="7219900" y="3645024"/>
          <a:ext cx="952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952087" imgH="368140" progId="Equation.DSMT4">
                  <p:embed/>
                </p:oleObj>
              </mc:Choice>
              <mc:Fallback>
                <p:oleObj name="Equation" r:id="rId15" imgW="952087" imgH="368140" progId="Equation.DSMT4">
                  <p:embed/>
                  <p:pic>
                    <p:nvPicPr>
                      <p:cNvPr id="30107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9900" y="3645024"/>
                        <a:ext cx="9525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1076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5494732"/>
              </p:ext>
            </p:extLst>
          </p:nvPr>
        </p:nvGraphicFramePr>
        <p:xfrm>
          <a:off x="1952399" y="2636912"/>
          <a:ext cx="675385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863225" imgH="368140" progId="Equation.DSMT4">
                  <p:embed/>
                </p:oleObj>
              </mc:Choice>
              <mc:Fallback>
                <p:oleObj name="Equation" r:id="rId17" imgW="863225" imgH="368140" progId="Equation.DSMT4">
                  <p:embed/>
                  <p:pic>
                    <p:nvPicPr>
                      <p:cNvPr id="30107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399" y="2636912"/>
                        <a:ext cx="675385" cy="2880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1077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895945"/>
              </p:ext>
            </p:extLst>
          </p:nvPr>
        </p:nvGraphicFramePr>
        <p:xfrm>
          <a:off x="1835696" y="3721472"/>
          <a:ext cx="4953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494870" imgH="355292" progId="Equation.DSMT4">
                  <p:embed/>
                </p:oleObj>
              </mc:Choice>
              <mc:Fallback>
                <p:oleObj name="Equation" r:id="rId19" imgW="494870" imgH="355292" progId="Equation.DSMT4">
                  <p:embed/>
                  <p:pic>
                    <p:nvPicPr>
                      <p:cNvPr id="30107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3721472"/>
                        <a:ext cx="4953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1078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3768488"/>
              </p:ext>
            </p:extLst>
          </p:nvPr>
        </p:nvGraphicFramePr>
        <p:xfrm>
          <a:off x="5004048" y="2564904"/>
          <a:ext cx="584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583947" imgH="355446" progId="Equation.DSMT4">
                  <p:embed/>
                </p:oleObj>
              </mc:Choice>
              <mc:Fallback>
                <p:oleObj name="Equation" r:id="rId21" imgW="583947" imgH="355446" progId="Equation.DSMT4">
                  <p:embed/>
                  <p:pic>
                    <p:nvPicPr>
                      <p:cNvPr id="30107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2564904"/>
                        <a:ext cx="5842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7504" y="4222249"/>
            <a:ext cx="762099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>
                <a:solidFill>
                  <a:srgbClr val="FF0000"/>
                </a:solidFill>
              </a:rPr>
              <a:t>Notice that the reciprocal of 1 and  – 1 will stay the same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7504" y="4726305"/>
            <a:ext cx="42755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>
                <a:solidFill>
                  <a:srgbClr val="FF0000"/>
                </a:solidFill>
              </a:rPr>
              <a:t>The reciprocal of 0 is undefined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7504" y="5230361"/>
            <a:ext cx="4633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>
                <a:solidFill>
                  <a:srgbClr val="FF0000"/>
                </a:solidFill>
              </a:rPr>
              <a:t>The reciprocal any value between </a:t>
            </a:r>
            <a:br>
              <a:rPr lang="en-CA" sz="2200" dirty="0">
                <a:solidFill>
                  <a:srgbClr val="FF0000"/>
                </a:solidFill>
              </a:rPr>
            </a:br>
            <a:r>
              <a:rPr lang="en-CA" sz="2200" dirty="0">
                <a:solidFill>
                  <a:srgbClr val="FF0000"/>
                </a:solidFill>
              </a:rPr>
              <a:t>1 and – 1 will become larger</a:t>
            </a:r>
          </a:p>
        </p:txBody>
      </p:sp>
      <p:graphicFrame>
        <p:nvGraphicFramePr>
          <p:cNvPr id="3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070702015"/>
              </p:ext>
            </p:extLst>
          </p:nvPr>
        </p:nvGraphicFramePr>
        <p:xfrm>
          <a:off x="4740504" y="5250502"/>
          <a:ext cx="16256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800100" imgH="368300" progId="Equation.DSMT4">
                  <p:embed/>
                </p:oleObj>
              </mc:Choice>
              <mc:Fallback>
                <p:oleObj name="Equation" r:id="rId23" imgW="800100" imgH="368300" progId="Equation.DSMT4">
                  <p:embed/>
                  <p:pic>
                    <p:nvPicPr>
                      <p:cNvPr id="3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0504" y="5250502"/>
                        <a:ext cx="1625600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07504" y="6031690"/>
            <a:ext cx="4261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>
                <a:solidFill>
                  <a:srgbClr val="FF0000"/>
                </a:solidFill>
              </a:rPr>
              <a:t>The reciprocal any value larger</a:t>
            </a:r>
            <a:br>
              <a:rPr lang="en-CA" sz="2200" dirty="0">
                <a:solidFill>
                  <a:srgbClr val="FF0000"/>
                </a:solidFill>
              </a:rPr>
            </a:br>
            <a:r>
              <a:rPr lang="en-CA" sz="2200" dirty="0">
                <a:solidFill>
                  <a:srgbClr val="FF0000"/>
                </a:solidFill>
              </a:rPr>
              <a:t> than 1 will be smaller</a:t>
            </a:r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18980916"/>
              </p:ext>
            </p:extLst>
          </p:nvPr>
        </p:nvGraphicFramePr>
        <p:xfrm>
          <a:off x="4860032" y="6055568"/>
          <a:ext cx="14890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800100" imgH="368300" progId="Equation.DSMT4">
                  <p:embed/>
                </p:oleObj>
              </mc:Choice>
              <mc:Fallback>
                <p:oleObj name="Equation" r:id="rId25" imgW="800100" imgH="368300" progId="Equation.DSMT4">
                  <p:embed/>
                  <p:pic>
                    <p:nvPicPr>
                      <p:cNvPr id="4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6055568"/>
                        <a:ext cx="1489075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4657785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1000" dirty="0"/>
              <a:t>© Copyright all rights reserved to Homework depot: </a:t>
            </a:r>
            <a:r>
              <a:rPr lang="en-US" sz="1000" dirty="0">
                <a:hlinkClick r:id="rId27"/>
              </a:rPr>
              <a:t>www.BCMath.ca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992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0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0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0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268760"/>
            <a:ext cx="8147248" cy="892696"/>
          </a:xfrm>
        </p:spPr>
        <p:txBody>
          <a:bodyPr/>
          <a:lstStyle/>
          <a:p>
            <a:r>
              <a:rPr lang="en-CA" dirty="0"/>
              <a:t>When finding the reciprocal of a function, put the function in the denominator and place a “1” above it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51520" y="277813"/>
            <a:ext cx="8435280" cy="558899"/>
          </a:xfrm>
        </p:spPr>
        <p:txBody>
          <a:bodyPr/>
          <a:lstStyle/>
          <a:p>
            <a:pPr eaLnBrk="1" hangingPunct="1"/>
            <a:r>
              <a:rPr lang="en-CA" dirty="0"/>
              <a:t>II) The Reciprocal of a Function?</a:t>
            </a: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425757"/>
              </p:ext>
            </p:extLst>
          </p:nvPr>
        </p:nvGraphicFramePr>
        <p:xfrm>
          <a:off x="6804248" y="188640"/>
          <a:ext cx="1343025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83947" imgH="418918" progId="Equation.DSMT4">
                  <p:embed/>
                </p:oleObj>
              </mc:Choice>
              <mc:Fallback>
                <p:oleObj name="Equation" r:id="rId3" imgW="583947" imgH="418918" progId="Equation.DSMT4">
                  <p:embed/>
                  <p:pic>
                    <p:nvPicPr>
                      <p:cNvPr id="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188640"/>
                        <a:ext cx="1343025" cy="963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423415344"/>
              </p:ext>
            </p:extLst>
          </p:nvPr>
        </p:nvGraphicFramePr>
        <p:xfrm>
          <a:off x="827584" y="2348880"/>
          <a:ext cx="2592412" cy="58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16000" imgH="228600" progId="Equation.DSMT4">
                  <p:embed/>
                </p:oleObj>
              </mc:Choice>
              <mc:Fallback>
                <p:oleObj name="Equation" r:id="rId5" imgW="1016000" imgH="228600" progId="Equation.DSMT4">
                  <p:embed/>
                  <p:pic>
                    <p:nvPicPr>
                      <p:cNvPr id="6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2348880"/>
                        <a:ext cx="2592412" cy="58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302096344"/>
              </p:ext>
            </p:extLst>
          </p:nvPr>
        </p:nvGraphicFramePr>
        <p:xfrm>
          <a:off x="107504" y="3379974"/>
          <a:ext cx="3284934" cy="553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58900" imgH="228600" progId="Equation.DSMT4">
                  <p:embed/>
                </p:oleObj>
              </mc:Choice>
              <mc:Fallback>
                <p:oleObj name="Equation" r:id="rId7" imgW="1358900" imgH="228600" progId="Equation.DSMT4">
                  <p:embed/>
                  <p:pic>
                    <p:nvPicPr>
                      <p:cNvPr id="7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3379974"/>
                        <a:ext cx="3284934" cy="5530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490341"/>
              </p:ext>
            </p:extLst>
          </p:nvPr>
        </p:nvGraphicFramePr>
        <p:xfrm>
          <a:off x="3491880" y="2132856"/>
          <a:ext cx="1438275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83947" imgH="418918" progId="Equation.DSMT4">
                  <p:embed/>
                </p:oleObj>
              </mc:Choice>
              <mc:Fallback>
                <p:oleObj name="Equation" r:id="rId9" imgW="583947" imgH="418918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2132856"/>
                        <a:ext cx="1438275" cy="1031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996480379"/>
              </p:ext>
            </p:extLst>
          </p:nvPr>
        </p:nvGraphicFramePr>
        <p:xfrm>
          <a:off x="3515543" y="3212455"/>
          <a:ext cx="1560513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98500" imgH="419100" progId="Equation.DSMT4">
                  <p:embed/>
                </p:oleObj>
              </mc:Choice>
              <mc:Fallback>
                <p:oleObj name="Equation" r:id="rId11" imgW="698500" imgH="419100" progId="Equation.DSMT4">
                  <p:embed/>
                  <p:pic>
                    <p:nvPicPr>
                      <p:cNvPr id="9" name="Object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5543" y="3212455"/>
                        <a:ext cx="1560513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4211077"/>
              </p:ext>
            </p:extLst>
          </p:nvPr>
        </p:nvGraphicFramePr>
        <p:xfrm>
          <a:off x="4923830" y="2132856"/>
          <a:ext cx="1376362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58800" imgH="368300" progId="Equation.DSMT4">
                  <p:embed/>
                </p:oleObj>
              </mc:Choice>
              <mc:Fallback>
                <p:oleObj name="Equation" r:id="rId13" imgW="558800" imgH="3683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3830" y="2132856"/>
                        <a:ext cx="1376362" cy="906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996480379"/>
              </p:ext>
            </p:extLst>
          </p:nvPr>
        </p:nvGraphicFramePr>
        <p:xfrm>
          <a:off x="5160739" y="3212976"/>
          <a:ext cx="1787525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799753" imgH="380835" progId="Equation.DSMT4">
                  <p:embed/>
                </p:oleObj>
              </mc:Choice>
              <mc:Fallback>
                <p:oleObj name="Equation" r:id="rId15" imgW="799753" imgH="380835" progId="Equation.DSMT4">
                  <p:embed/>
                  <p:pic>
                    <p:nvPicPr>
                      <p:cNvPr id="11" name="Object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0739" y="3212976"/>
                        <a:ext cx="1787525" cy="85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685081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1000" dirty="0"/>
              <a:t>© Copyright all rights reserved to Homework depot: </a:t>
            </a:r>
            <a:r>
              <a:rPr lang="en-US" sz="1000" dirty="0">
                <a:hlinkClick r:id="rId17"/>
              </a:rPr>
              <a:t>www.BCMath.ca</a:t>
            </a:r>
            <a:r>
              <a:rPr lang="en-US" sz="1000" dirty="0"/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3224" y="4298449"/>
            <a:ext cx="858119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>
                <a:solidFill>
                  <a:srgbClr val="FF0000"/>
                </a:solidFill>
              </a:rPr>
              <a:t>Note: Taking the reciprocal of a number will not change the sign</a:t>
            </a:r>
          </a:p>
          <a:p>
            <a:r>
              <a:rPr lang="en-CA" sz="2200" dirty="0" err="1">
                <a:solidFill>
                  <a:srgbClr val="FF0000"/>
                </a:solidFill>
              </a:rPr>
              <a:t>Ie</a:t>
            </a:r>
            <a:r>
              <a:rPr lang="en-CA" sz="2200" dirty="0">
                <a:solidFill>
                  <a:srgbClr val="FF0000"/>
                </a:solidFill>
              </a:rPr>
              <a:t>: The reciprocal of a positive number is positive</a:t>
            </a:r>
            <a:br>
              <a:rPr lang="en-CA" sz="2200" dirty="0">
                <a:solidFill>
                  <a:srgbClr val="FF0000"/>
                </a:solidFill>
              </a:rPr>
            </a:br>
            <a:r>
              <a:rPr lang="en-CA" sz="2200" dirty="0" err="1">
                <a:solidFill>
                  <a:srgbClr val="FF0000"/>
                </a:solidFill>
              </a:rPr>
              <a:t>ie</a:t>
            </a:r>
            <a:r>
              <a:rPr lang="en-CA" sz="2200" dirty="0">
                <a:solidFill>
                  <a:srgbClr val="FF0000"/>
                </a:solidFill>
              </a:rPr>
              <a:t>: The reciprocal of a negative number stays negative</a:t>
            </a:r>
          </a:p>
        </p:txBody>
      </p:sp>
    </p:spTree>
    <p:extLst>
      <p:ext uri="{BB962C8B-B14F-4D97-AF65-F5344CB8AC3E}">
        <p14:creationId xmlns:p14="http://schemas.microsoft.com/office/powerpoint/2010/main" val="19204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178105" cy="654050"/>
          </a:xfrm>
        </p:spPr>
        <p:txBody>
          <a:bodyPr/>
          <a:lstStyle/>
          <a:p>
            <a:pPr eaLnBrk="1" hangingPunct="1">
              <a:defRPr/>
            </a:pPr>
            <a:r>
              <a:rPr lang="en-CA" dirty="0"/>
              <a:t>iii) Graphing Reciprocal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00125"/>
            <a:ext cx="8115300" cy="857250"/>
          </a:xfrm>
        </p:spPr>
        <p:txBody>
          <a:bodyPr/>
          <a:lstStyle/>
          <a:p>
            <a:pPr eaLnBrk="1" hangingPunct="1"/>
            <a:r>
              <a:rPr lang="en-CA" dirty="0"/>
              <a:t>The reciprocal function takes the reciprocal of all the y-coordinates of a function</a:t>
            </a: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2166938" y="1876425"/>
          <a:ext cx="1425575" cy="398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22300" imgH="1739900" progId="Equation.DSMT4">
                  <p:embed/>
                </p:oleObj>
              </mc:Choice>
              <mc:Fallback>
                <p:oleObj name="Equation" r:id="rId3" imgW="622300" imgH="1739900" progId="Equation.DSMT4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8" y="1876425"/>
                        <a:ext cx="1425575" cy="398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4586288" y="1554163"/>
          <a:ext cx="1484312" cy="444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47700" imgH="1943100" progId="Equation.DSMT4">
                  <p:embed/>
                </p:oleObj>
              </mc:Choice>
              <mc:Fallback>
                <p:oleObj name="Equation" r:id="rId5" imgW="647700" imgH="1943100" progId="Equation.DSMT4">
                  <p:embed/>
                  <p:pic>
                    <p:nvPicPr>
                      <p:cNvPr id="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6288" y="1554163"/>
                        <a:ext cx="1484312" cy="4446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7675267"/>
              </p:ext>
            </p:extLst>
          </p:nvPr>
        </p:nvGraphicFramePr>
        <p:xfrm>
          <a:off x="7121526" y="188640"/>
          <a:ext cx="1443037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85800" imgH="482600" progId="Equation.DSMT4">
                  <p:embed/>
                </p:oleObj>
              </mc:Choice>
              <mc:Fallback>
                <p:oleObj name="Equation" r:id="rId7" imgW="685800" imgH="482600" progId="Equation.DSMT4">
                  <p:embed/>
                  <p:pic>
                    <p:nvPicPr>
                      <p:cNvPr id="10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1526" y="188640"/>
                        <a:ext cx="1443037" cy="1014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2900363" y="3049588"/>
          <a:ext cx="46355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03024" imgH="164957" progId="Equation.DSMT4">
                  <p:embed/>
                </p:oleObj>
              </mc:Choice>
              <mc:Fallback>
                <p:oleObj name="Equation" r:id="rId9" imgW="203024" imgH="164957" progId="Equation.DSMT4">
                  <p:embed/>
                  <p:pic>
                    <p:nvPicPr>
                      <p:cNvPr id="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0363" y="3049588"/>
                        <a:ext cx="463550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2970213" y="3602038"/>
          <a:ext cx="2889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6725" imgH="177415" progId="Equation.DSMT4">
                  <p:embed/>
                </p:oleObj>
              </mc:Choice>
              <mc:Fallback>
                <p:oleObj name="Equation" r:id="rId11" imgW="126725" imgH="177415" progId="Equation.DSMT4">
                  <p:embed/>
                  <p:pic>
                    <p:nvPicPr>
                      <p:cNvPr id="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0213" y="3602038"/>
                        <a:ext cx="288925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2974975" y="4187825"/>
          <a:ext cx="231775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01468" imgH="164885" progId="Equation.DSMT4">
                  <p:embed/>
                </p:oleObj>
              </mc:Choice>
              <mc:Fallback>
                <p:oleObj name="Equation" r:id="rId13" imgW="101468" imgH="164885" progId="Equation.DSMT4">
                  <p:embed/>
                  <p:pic>
                    <p:nvPicPr>
                      <p:cNvPr id="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4975" y="4187825"/>
                        <a:ext cx="231775" cy="376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2928938" y="4784725"/>
          <a:ext cx="28892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26780" imgH="164814" progId="Equation.DSMT4">
                  <p:embed/>
                </p:oleObj>
              </mc:Choice>
              <mc:Fallback>
                <p:oleObj name="Equation" r:id="rId15" imgW="126780" imgH="164814" progId="Equation.DSMT4">
                  <p:embed/>
                  <p:pic>
                    <p:nvPicPr>
                      <p:cNvPr id="1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38" y="4784725"/>
                        <a:ext cx="288925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9"/>
          <p:cNvGraphicFramePr>
            <a:graphicFrameLocks noChangeAspect="1"/>
          </p:cNvGraphicFramePr>
          <p:nvPr/>
        </p:nvGraphicFramePr>
        <p:xfrm>
          <a:off x="2943225" y="5305425"/>
          <a:ext cx="25876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14102" imgH="177492" progId="Equation.DSMT4">
                  <p:embed/>
                </p:oleObj>
              </mc:Choice>
              <mc:Fallback>
                <p:oleObj name="Equation" r:id="rId17" imgW="114102" imgH="177492" progId="Equation.DSMT4">
                  <p:embed/>
                  <p:pic>
                    <p:nvPicPr>
                      <p:cNvPr id="1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3225" y="5305425"/>
                        <a:ext cx="258763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0"/>
          <p:cNvGraphicFramePr>
            <a:graphicFrameLocks noChangeAspect="1"/>
          </p:cNvGraphicFramePr>
          <p:nvPr/>
        </p:nvGraphicFramePr>
        <p:xfrm>
          <a:off x="5164138" y="3214688"/>
          <a:ext cx="46355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03024" imgH="164957" progId="Equation.DSMT4">
                  <p:embed/>
                </p:oleObj>
              </mc:Choice>
              <mc:Fallback>
                <p:oleObj name="Equation" r:id="rId19" imgW="203024" imgH="164957" progId="Equation.DSMT4">
                  <p:embed/>
                  <p:pic>
                    <p:nvPicPr>
                      <p:cNvPr id="1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4138" y="3214688"/>
                        <a:ext cx="463550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1"/>
          <p:cNvGraphicFramePr>
            <a:graphicFrameLocks noChangeAspect="1"/>
          </p:cNvGraphicFramePr>
          <p:nvPr/>
        </p:nvGraphicFramePr>
        <p:xfrm>
          <a:off x="5129213" y="3724275"/>
          <a:ext cx="146685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736280" imgH="215806" progId="Equation.DSMT4">
                  <p:embed/>
                </p:oleObj>
              </mc:Choice>
              <mc:Fallback>
                <p:oleObj name="Equation" r:id="rId21" imgW="736280" imgH="215806" progId="Equation.DSMT4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9213" y="3724275"/>
                        <a:ext cx="1466850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2"/>
          <p:cNvGraphicFramePr>
            <a:graphicFrameLocks noChangeAspect="1"/>
          </p:cNvGraphicFramePr>
          <p:nvPr/>
        </p:nvGraphicFramePr>
        <p:xfrm>
          <a:off x="5314950" y="4311650"/>
          <a:ext cx="233363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01468" imgH="164885" progId="Equation.DSMT4">
                  <p:embed/>
                </p:oleObj>
              </mc:Choice>
              <mc:Fallback>
                <p:oleObj name="Equation" r:id="rId23" imgW="101468" imgH="164885" progId="Equation.DSMT4">
                  <p:embed/>
                  <p:pic>
                    <p:nvPicPr>
                      <p:cNvPr id="1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4950" y="4311650"/>
                        <a:ext cx="233363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3"/>
          <p:cNvGraphicFramePr>
            <a:graphicFrameLocks noChangeAspect="1"/>
          </p:cNvGraphicFramePr>
          <p:nvPr/>
        </p:nvGraphicFramePr>
        <p:xfrm>
          <a:off x="5089525" y="4929188"/>
          <a:ext cx="577850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253670" imgH="177569" progId="Equation.DSMT4">
                  <p:embed/>
                </p:oleObj>
              </mc:Choice>
              <mc:Fallback>
                <p:oleObj name="Equation" r:id="rId25" imgW="253670" imgH="177569" progId="Equation.DSMT4">
                  <p:embed/>
                  <p:pic>
                    <p:nvPicPr>
                      <p:cNvPr id="1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9525" y="4929188"/>
                        <a:ext cx="577850" cy="407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4"/>
          <p:cNvGraphicFramePr>
            <a:graphicFrameLocks noChangeAspect="1"/>
          </p:cNvGraphicFramePr>
          <p:nvPr/>
        </p:nvGraphicFramePr>
        <p:xfrm>
          <a:off x="5072063" y="5372100"/>
          <a:ext cx="722312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317362" imgH="228501" progId="Equation.DSMT4">
                  <p:embed/>
                </p:oleObj>
              </mc:Choice>
              <mc:Fallback>
                <p:oleObj name="Equation" r:id="rId27" imgW="317362" imgH="228501" progId="Equation.DSMT4">
                  <p:embed/>
                  <p:pic>
                    <p:nvPicPr>
                      <p:cNvPr id="1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063" y="5372100"/>
                        <a:ext cx="722312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49263" y="2124075"/>
            <a:ext cx="81153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r>
              <a:rPr lang="en-CA" sz="2400" dirty="0">
                <a:latin typeface="+mn-lt"/>
              </a:rPr>
              <a:t>When graphing a reciprocal function, there are a three main steps: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449263" y="2963863"/>
            <a:ext cx="81153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r>
              <a:rPr lang="en-CA" sz="2400" dirty="0">
                <a:latin typeface="+mn-lt"/>
              </a:rPr>
              <a:t>The reciprocal of 1 or -1 will be the same, so points with a y-coordinate of 1 will not change</a:t>
            </a: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r>
              <a:rPr lang="en-CA" sz="2400" dirty="0">
                <a:latin typeface="+mn-lt"/>
              </a:rPr>
              <a:t>The reciprocal of zero is undefined, so points with a </a:t>
            </a:r>
            <a:br>
              <a:rPr lang="en-CA" sz="2400" dirty="0">
                <a:latin typeface="+mn-lt"/>
              </a:rPr>
            </a:br>
            <a:r>
              <a:rPr lang="en-CA" sz="2400" dirty="0">
                <a:latin typeface="+mn-lt"/>
              </a:rPr>
              <a:t>y-coordinate of zero will become a </a:t>
            </a:r>
            <a:r>
              <a:rPr lang="en-CA" sz="2400" i="1" dirty="0">
                <a:solidFill>
                  <a:srgbClr val="FF0000"/>
                </a:solidFill>
                <a:latin typeface="+mn-lt"/>
              </a:rPr>
              <a:t>vertical asymptote</a:t>
            </a: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r>
              <a:rPr lang="en-CA" sz="2400" dirty="0">
                <a:latin typeface="+mn-lt"/>
              </a:rPr>
              <a:t>Take the reciprocal of all y-coordinates to find where the points of the new function is.</a:t>
            </a:r>
          </a:p>
          <a:p>
            <a:pPr marL="730250" lvl="1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r>
              <a:rPr lang="en-CA" sz="2400" dirty="0">
                <a:latin typeface="+mn-lt"/>
              </a:rPr>
              <a:t>Reciprocal of large numbers become small</a:t>
            </a:r>
          </a:p>
          <a:p>
            <a:pPr marL="730250" lvl="1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r>
              <a:rPr lang="en-CA" sz="2400" dirty="0">
                <a:latin typeface="+mn-lt"/>
              </a:rPr>
              <a:t>Reciprocal of small numbers become large</a:t>
            </a: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endParaRPr lang="en-CA" sz="2400" dirty="0">
              <a:latin typeface="+mn-lt"/>
            </a:endParaRPr>
          </a:p>
        </p:txBody>
      </p:sp>
      <p:sp>
        <p:nvSpPr>
          <p:cNvPr id="1043" name="TextBox 18"/>
          <p:cNvSpPr txBox="1">
            <a:spLocks noChangeArrowheads="1"/>
          </p:cNvSpPr>
          <p:nvPr/>
        </p:nvSpPr>
        <p:spPr bwMode="auto">
          <a:xfrm>
            <a:off x="0" y="6611938"/>
            <a:ext cx="4022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1000"/>
              <a:t>© Copyright All Rights Reserved Homework Depot </a:t>
            </a:r>
            <a:r>
              <a:rPr lang="en-CA" sz="1000">
                <a:hlinkClick r:id="rId29"/>
              </a:rPr>
              <a:t>www.BCMath.ca</a:t>
            </a:r>
            <a:r>
              <a:rPr lang="en-CA" sz="1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175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489" y="260648"/>
            <a:ext cx="7772400" cy="630907"/>
          </a:xfrm>
        </p:spPr>
        <p:txBody>
          <a:bodyPr/>
          <a:lstStyle/>
          <a:p>
            <a:pPr eaLnBrk="1" hangingPunct="1"/>
            <a:r>
              <a:rPr lang="en-CA" dirty="0"/>
              <a:t>Ex#1) Graph    </a:t>
            </a:r>
          </a:p>
        </p:txBody>
      </p:sp>
      <p:pic>
        <p:nvPicPr>
          <p:cNvPr id="5141" name="Picture 1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700213"/>
            <a:ext cx="4608512" cy="4130675"/>
          </a:xfrm>
          <a:noFill/>
        </p:spPr>
      </p:pic>
      <p:graphicFrame>
        <p:nvGraphicFramePr>
          <p:cNvPr id="5122" name="Object 14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325484625"/>
              </p:ext>
            </p:extLst>
          </p:nvPr>
        </p:nvGraphicFramePr>
        <p:xfrm>
          <a:off x="3176116" y="0"/>
          <a:ext cx="2316162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11200" imgH="368300" progId="Equation.DSMT4">
                  <p:embed/>
                </p:oleObj>
              </mc:Choice>
              <mc:Fallback>
                <p:oleObj name="Equation" r:id="rId4" imgW="711200" imgH="368300" progId="Equation.DSMT4">
                  <p:embed/>
                  <p:pic>
                    <p:nvPicPr>
                      <p:cNvPr id="5122" name="Object 1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6116" y="0"/>
                        <a:ext cx="2316162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6" name="Line 20"/>
          <p:cNvSpPr>
            <a:spLocks noChangeShapeType="1"/>
          </p:cNvSpPr>
          <p:nvPr/>
        </p:nvSpPr>
        <p:spPr bwMode="auto">
          <a:xfrm flipH="1">
            <a:off x="684213" y="2420938"/>
            <a:ext cx="4608512" cy="22320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5137" name="Text Box 21"/>
          <p:cNvSpPr txBox="1">
            <a:spLocks noChangeArrowheads="1"/>
          </p:cNvSpPr>
          <p:nvPr/>
        </p:nvSpPr>
        <p:spPr bwMode="auto">
          <a:xfrm>
            <a:off x="5553627" y="1196752"/>
            <a:ext cx="2598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dirty="0">
                <a:solidFill>
                  <a:srgbClr val="FF0000"/>
                </a:solidFill>
                <a:latin typeface="+mj-lt"/>
              </a:rPr>
              <a:t>1. First graph the line:</a:t>
            </a:r>
          </a:p>
        </p:txBody>
      </p:sp>
      <p:sp>
        <p:nvSpPr>
          <p:cNvPr id="327702" name="Text Box 22"/>
          <p:cNvSpPr txBox="1">
            <a:spLocks noChangeArrowheads="1"/>
          </p:cNvSpPr>
          <p:nvPr/>
        </p:nvSpPr>
        <p:spPr bwMode="auto">
          <a:xfrm>
            <a:off x="5553627" y="2576380"/>
            <a:ext cx="35846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dirty="0">
                <a:solidFill>
                  <a:srgbClr val="FF0000"/>
                </a:solidFill>
                <a:latin typeface="+mj-lt"/>
              </a:rPr>
              <a:t>2. Find X-intercept (when y = 0)</a:t>
            </a:r>
            <a:br>
              <a:rPr lang="en-CA" dirty="0">
                <a:solidFill>
                  <a:srgbClr val="FF0000"/>
                </a:solidFill>
                <a:latin typeface="+mj-lt"/>
              </a:rPr>
            </a:br>
            <a:r>
              <a:rPr lang="en-CA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CA" dirty="0">
                <a:solidFill>
                  <a:srgbClr val="FF0000"/>
                </a:solidFill>
                <a:latin typeface="+mj-lt"/>
                <a:sym typeface="Wingdings" pitchFamily="2" charset="2"/>
              </a:rPr>
              <a:t> Vertical Asymptotes</a:t>
            </a:r>
            <a:endParaRPr lang="en-CA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27703" name="Line 23"/>
          <p:cNvSpPr>
            <a:spLocks noChangeShapeType="1"/>
          </p:cNvSpPr>
          <p:nvPr/>
        </p:nvSpPr>
        <p:spPr bwMode="auto">
          <a:xfrm>
            <a:off x="2517775" y="1681163"/>
            <a:ext cx="0" cy="4249737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5146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27706" name="Object 26"/>
          <p:cNvGraphicFramePr>
            <a:graphicFrameLocks noChangeAspect="1"/>
          </p:cNvGraphicFramePr>
          <p:nvPr/>
        </p:nvGraphicFramePr>
        <p:xfrm>
          <a:off x="2124075" y="5949950"/>
          <a:ext cx="863600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06048" imgH="164957" progId="Equation.DSMT4">
                  <p:embed/>
                </p:oleObj>
              </mc:Choice>
              <mc:Fallback>
                <p:oleObj name="Equation" r:id="rId6" imgW="406048" imgH="164957" progId="Equation.DSMT4">
                  <p:embed/>
                  <p:pic>
                    <p:nvPicPr>
                      <p:cNvPr id="327706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5949950"/>
                        <a:ext cx="863600" cy="350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27708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7787911"/>
              </p:ext>
            </p:extLst>
          </p:nvPr>
        </p:nvGraphicFramePr>
        <p:xfrm>
          <a:off x="5868194" y="4034866"/>
          <a:ext cx="1008062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06048" imgH="164957" progId="Equation.DSMT4">
                  <p:embed/>
                </p:oleObj>
              </mc:Choice>
              <mc:Fallback>
                <p:oleObj name="Equation" r:id="rId8" imgW="406048" imgH="164957" progId="Equation.DSMT4">
                  <p:embed/>
                  <p:pic>
                    <p:nvPicPr>
                      <p:cNvPr id="327708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94" y="4034866"/>
                        <a:ext cx="1008062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30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565470327"/>
              </p:ext>
            </p:extLst>
          </p:nvPr>
        </p:nvGraphicFramePr>
        <p:xfrm>
          <a:off x="6014219" y="1565052"/>
          <a:ext cx="14414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85800" imgH="190500" progId="Equation.DSMT4">
                  <p:embed/>
                </p:oleObj>
              </mc:Choice>
              <mc:Fallback>
                <p:oleObj name="Equation" r:id="rId10" imgW="685800" imgH="190500" progId="Equation.DSMT4">
                  <p:embed/>
                  <p:pic>
                    <p:nvPicPr>
                      <p:cNvPr id="5125" name="Object 3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4219" y="1565052"/>
                        <a:ext cx="144145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8" name="Text Box 42"/>
          <p:cNvSpPr txBox="1">
            <a:spLocks noChangeArrowheads="1"/>
          </p:cNvSpPr>
          <p:nvPr/>
        </p:nvSpPr>
        <p:spPr bwMode="auto">
          <a:xfrm>
            <a:off x="5754019" y="4569134"/>
            <a:ext cx="1225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327725" name="Text Box 45"/>
          <p:cNvSpPr txBox="1">
            <a:spLocks noChangeArrowheads="1"/>
          </p:cNvSpPr>
          <p:nvPr/>
        </p:nvSpPr>
        <p:spPr bwMode="auto">
          <a:xfrm>
            <a:off x="5580112" y="4837128"/>
            <a:ext cx="3225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dirty="0">
                <a:solidFill>
                  <a:srgbClr val="FF0000"/>
                </a:solidFill>
                <a:latin typeface="+mj-lt"/>
              </a:rPr>
              <a:t>3. Find Common Points: Points where the Y-coordinate is 1 or -1</a:t>
            </a:r>
          </a:p>
        </p:txBody>
      </p:sp>
      <p:sp>
        <p:nvSpPr>
          <p:cNvPr id="5144" name="Text Box 56"/>
          <p:cNvSpPr txBox="1">
            <a:spLocks noChangeArrowheads="1"/>
          </p:cNvSpPr>
          <p:nvPr/>
        </p:nvSpPr>
        <p:spPr bwMode="auto">
          <a:xfrm rot="19920000">
            <a:off x="3711631" y="2295029"/>
            <a:ext cx="177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400" i="1" dirty="0">
                <a:solidFill>
                  <a:srgbClr val="FF0000"/>
                </a:solidFill>
                <a:latin typeface="+mj-lt"/>
              </a:rPr>
              <a:t>y = 0.5x+1</a:t>
            </a:r>
          </a:p>
        </p:txBody>
      </p:sp>
      <p:graphicFrame>
        <p:nvGraphicFramePr>
          <p:cNvPr id="5126" name="Object 57"/>
          <p:cNvGraphicFramePr>
            <a:graphicFrameLocks noChangeAspect="1"/>
          </p:cNvGraphicFramePr>
          <p:nvPr/>
        </p:nvGraphicFramePr>
        <p:xfrm>
          <a:off x="1905000" y="15113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51710" imgH="652471" progId="Equation.DSMT4">
                  <p:embed/>
                </p:oleObj>
              </mc:Choice>
              <mc:Fallback>
                <p:oleObj name="Equation" r:id="rId12" imgW="451710" imgH="652471" progId="Equation.DSMT4">
                  <p:embed/>
                  <p:pic>
                    <p:nvPicPr>
                      <p:cNvPr id="5126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5113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38" name="Text Box 58"/>
          <p:cNvSpPr txBox="1">
            <a:spLocks noChangeArrowheads="1"/>
          </p:cNvSpPr>
          <p:nvPr/>
        </p:nvSpPr>
        <p:spPr bwMode="auto">
          <a:xfrm>
            <a:off x="5550239" y="1990581"/>
            <a:ext cx="32271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dirty="0">
                <a:solidFill>
                  <a:srgbClr val="FF0000"/>
                </a:solidFill>
                <a:latin typeface="+mj-lt"/>
              </a:rPr>
              <a:t>4. Take the reciprocal of the </a:t>
            </a:r>
            <a:br>
              <a:rPr lang="en-CA" dirty="0">
                <a:solidFill>
                  <a:srgbClr val="FF0000"/>
                </a:solidFill>
                <a:latin typeface="+mj-lt"/>
              </a:rPr>
            </a:br>
            <a:r>
              <a:rPr lang="en-CA" dirty="0">
                <a:solidFill>
                  <a:srgbClr val="FF0000"/>
                </a:solidFill>
                <a:latin typeface="+mj-lt"/>
              </a:rPr>
              <a:t>Y coordinate for every point</a:t>
            </a:r>
          </a:p>
        </p:txBody>
      </p:sp>
      <p:graphicFrame>
        <p:nvGraphicFramePr>
          <p:cNvPr id="327739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624260"/>
              </p:ext>
            </p:extLst>
          </p:nvPr>
        </p:nvGraphicFramePr>
        <p:xfrm>
          <a:off x="5796136" y="5833070"/>
          <a:ext cx="19367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927100" imgH="228600" progId="Equation.DSMT4">
                  <p:embed/>
                </p:oleObj>
              </mc:Choice>
              <mc:Fallback>
                <p:oleObj name="Equation" r:id="rId14" imgW="927100" imgH="228600" progId="Equation.DSMT4">
                  <p:embed/>
                  <p:pic>
                    <p:nvPicPr>
                      <p:cNvPr id="327739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5833070"/>
                        <a:ext cx="1936750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0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064301"/>
              </p:ext>
            </p:extLst>
          </p:nvPr>
        </p:nvGraphicFramePr>
        <p:xfrm>
          <a:off x="5771482" y="4531034"/>
          <a:ext cx="99536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08000" imgH="228600" progId="Equation.DSMT4">
                  <p:embed/>
                </p:oleObj>
              </mc:Choice>
              <mc:Fallback>
                <p:oleObj name="Equation" r:id="rId16" imgW="508000" imgH="228600" progId="Equation.DSMT4">
                  <p:embed/>
                  <p:pic>
                    <p:nvPicPr>
                      <p:cNvPr id="32774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1482" y="4531034"/>
                        <a:ext cx="995362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3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9293473"/>
              </p:ext>
            </p:extLst>
          </p:nvPr>
        </p:nvGraphicFramePr>
        <p:xfrm>
          <a:off x="5669882" y="5048559"/>
          <a:ext cx="117792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685800" imgH="228600" progId="Equation.DSMT4">
                  <p:embed/>
                </p:oleObj>
              </mc:Choice>
              <mc:Fallback>
                <p:oleObj name="Equation" r:id="rId18" imgW="685800" imgH="228600" progId="Equation.DSMT4">
                  <p:embed/>
                  <p:pic>
                    <p:nvPicPr>
                      <p:cNvPr id="327743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9882" y="5048559"/>
                        <a:ext cx="1177925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4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7970285"/>
              </p:ext>
            </p:extLst>
          </p:nvPr>
        </p:nvGraphicFramePr>
        <p:xfrm>
          <a:off x="5633369" y="5499409"/>
          <a:ext cx="1322388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698500" imgH="228600" progId="Equation.DSMT4">
                  <p:embed/>
                </p:oleObj>
              </mc:Choice>
              <mc:Fallback>
                <p:oleObj name="Equation" r:id="rId20" imgW="698500" imgH="228600" progId="Equation.DSMT4">
                  <p:embed/>
                  <p:pic>
                    <p:nvPicPr>
                      <p:cNvPr id="327744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3369" y="5499409"/>
                        <a:ext cx="1322388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5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0295821"/>
              </p:ext>
            </p:extLst>
          </p:nvPr>
        </p:nvGraphicFramePr>
        <p:xfrm>
          <a:off x="6989094" y="4497697"/>
          <a:ext cx="122396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571252" imgH="228501" progId="Equation.DSMT4">
                  <p:embed/>
                </p:oleObj>
              </mc:Choice>
              <mc:Fallback>
                <p:oleObj name="Equation" r:id="rId22" imgW="571252" imgH="228501" progId="Equation.DSMT4">
                  <p:embed/>
                  <p:pic>
                    <p:nvPicPr>
                      <p:cNvPr id="327745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9094" y="4497697"/>
                        <a:ext cx="1223963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8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2168131"/>
              </p:ext>
            </p:extLst>
          </p:nvPr>
        </p:nvGraphicFramePr>
        <p:xfrm>
          <a:off x="6998619" y="5019984"/>
          <a:ext cx="1392238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685800" imgH="228600" progId="Equation.DSMT4">
                  <p:embed/>
                </p:oleObj>
              </mc:Choice>
              <mc:Fallback>
                <p:oleObj name="Equation" r:id="rId24" imgW="685800" imgH="228600" progId="Equation.DSMT4">
                  <p:embed/>
                  <p:pic>
                    <p:nvPicPr>
                      <p:cNvPr id="327748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8619" y="5019984"/>
                        <a:ext cx="1392238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9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816147"/>
              </p:ext>
            </p:extLst>
          </p:nvPr>
        </p:nvGraphicFramePr>
        <p:xfrm>
          <a:off x="6926770" y="5505229"/>
          <a:ext cx="1401762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761669" imgH="228501" progId="Equation.DSMT4">
                  <p:embed/>
                </p:oleObj>
              </mc:Choice>
              <mc:Fallback>
                <p:oleObj name="Equation" r:id="rId26" imgW="761669" imgH="228501" progId="Equation.DSMT4">
                  <p:embed/>
                  <p:pic>
                    <p:nvPicPr>
                      <p:cNvPr id="327749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6770" y="5505229"/>
                        <a:ext cx="1401762" cy="42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52" name="Oval 72"/>
          <p:cNvSpPr>
            <a:spLocks noChangeArrowheads="1"/>
          </p:cNvSpPr>
          <p:nvPr/>
        </p:nvSpPr>
        <p:spPr bwMode="auto">
          <a:xfrm>
            <a:off x="3417888" y="3617913"/>
            <a:ext cx="53975" cy="4921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Oval 61"/>
          <p:cNvSpPr>
            <a:spLocks noChangeArrowheads="1"/>
          </p:cNvSpPr>
          <p:nvPr/>
        </p:nvSpPr>
        <p:spPr bwMode="auto">
          <a:xfrm>
            <a:off x="2959100" y="3503613"/>
            <a:ext cx="46038" cy="5397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Oval 61"/>
          <p:cNvSpPr>
            <a:spLocks noChangeArrowheads="1"/>
          </p:cNvSpPr>
          <p:nvPr/>
        </p:nvSpPr>
        <p:spPr bwMode="auto">
          <a:xfrm>
            <a:off x="3427413" y="3275013"/>
            <a:ext cx="44450" cy="5397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Oval 61"/>
          <p:cNvSpPr>
            <a:spLocks noChangeArrowheads="1"/>
          </p:cNvSpPr>
          <p:nvPr/>
        </p:nvSpPr>
        <p:spPr bwMode="auto">
          <a:xfrm>
            <a:off x="3887788" y="3041650"/>
            <a:ext cx="46037" cy="5397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61"/>
          <p:cNvSpPr>
            <a:spLocks noChangeArrowheads="1"/>
          </p:cNvSpPr>
          <p:nvPr/>
        </p:nvSpPr>
        <p:spPr bwMode="auto">
          <a:xfrm>
            <a:off x="4349750" y="2820988"/>
            <a:ext cx="44450" cy="5238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152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1793859"/>
              </p:ext>
            </p:extLst>
          </p:nvPr>
        </p:nvGraphicFramePr>
        <p:xfrm>
          <a:off x="5904495" y="3332319"/>
          <a:ext cx="14414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685502" imgH="165028" progId="Equation.DSMT4">
                  <p:embed/>
                </p:oleObj>
              </mc:Choice>
              <mc:Fallback>
                <p:oleObj name="Equation" r:id="rId28" imgW="685502" imgH="165028" progId="Equation.DSMT4">
                  <p:embed/>
                  <p:pic>
                    <p:nvPicPr>
                      <p:cNvPr id="5152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4495" y="3332319"/>
                        <a:ext cx="1441450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53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4957826"/>
              </p:ext>
            </p:extLst>
          </p:nvPr>
        </p:nvGraphicFramePr>
        <p:xfrm>
          <a:off x="5750508" y="3659344"/>
          <a:ext cx="1201737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571252" imgH="165028" progId="Equation.DSMT4">
                  <p:embed/>
                </p:oleObj>
              </mc:Choice>
              <mc:Fallback>
                <p:oleObj name="Equation" r:id="rId30" imgW="571252" imgH="165028" progId="Equation.DSMT4">
                  <p:embed/>
                  <p:pic>
                    <p:nvPicPr>
                      <p:cNvPr id="5153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0508" y="3659344"/>
                        <a:ext cx="1201737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5-Point Star 37"/>
          <p:cNvSpPr/>
          <p:nvPr/>
        </p:nvSpPr>
        <p:spPr>
          <a:xfrm>
            <a:off x="2938463" y="3460750"/>
            <a:ext cx="85725" cy="9525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9" name="5-Point Star 38"/>
          <p:cNvSpPr/>
          <p:nvPr/>
        </p:nvSpPr>
        <p:spPr>
          <a:xfrm>
            <a:off x="2019300" y="3922713"/>
            <a:ext cx="85725" cy="9525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515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7162013"/>
              </p:ext>
            </p:extLst>
          </p:nvPr>
        </p:nvGraphicFramePr>
        <p:xfrm>
          <a:off x="5673632" y="2913884"/>
          <a:ext cx="67310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342751" imgH="698197" progId="Equation.DSMT4">
                  <p:embed/>
                </p:oleObj>
              </mc:Choice>
              <mc:Fallback>
                <p:oleObj name="Equation" r:id="rId32" imgW="342751" imgH="698197" progId="Equation.DSMT4">
                  <p:embed/>
                  <p:pic>
                    <p:nvPicPr>
                      <p:cNvPr id="515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3632" y="2913884"/>
                        <a:ext cx="673100" cy="1368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11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9924759"/>
              </p:ext>
            </p:extLst>
          </p:nvPr>
        </p:nvGraphicFramePr>
        <p:xfrm>
          <a:off x="6478494" y="2901184"/>
          <a:ext cx="12144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609600" imgH="228600" progId="Equation.DSMT4">
                  <p:embed/>
                </p:oleObj>
              </mc:Choice>
              <mc:Fallback>
                <p:oleObj name="Equation" r:id="rId34" imgW="609600" imgH="228600" progId="Equation.DSMT4">
                  <p:embed/>
                  <p:pic>
                    <p:nvPicPr>
                      <p:cNvPr id="345111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8494" y="2901184"/>
                        <a:ext cx="1214438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12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917469"/>
              </p:ext>
            </p:extLst>
          </p:nvPr>
        </p:nvGraphicFramePr>
        <p:xfrm>
          <a:off x="6499132" y="3315521"/>
          <a:ext cx="1196975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660400" imgH="279400" progId="Equation.DSMT4">
                  <p:embed/>
                </p:oleObj>
              </mc:Choice>
              <mc:Fallback>
                <p:oleObj name="Equation" r:id="rId36" imgW="660400" imgH="279400" progId="Equation.DSMT4">
                  <p:embed/>
                  <p:pic>
                    <p:nvPicPr>
                      <p:cNvPr id="345112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9132" y="3315521"/>
                        <a:ext cx="1196975" cy="506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13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6550593"/>
              </p:ext>
            </p:extLst>
          </p:nvPr>
        </p:nvGraphicFramePr>
        <p:xfrm>
          <a:off x="6421344" y="3804471"/>
          <a:ext cx="1268413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685800" imgH="228600" progId="Equation.DSMT4">
                  <p:embed/>
                </p:oleObj>
              </mc:Choice>
              <mc:Fallback>
                <p:oleObj name="Equation" r:id="rId38" imgW="685800" imgH="228600" progId="Equation.DSMT4">
                  <p:embed/>
                  <p:pic>
                    <p:nvPicPr>
                      <p:cNvPr id="345113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1344" y="3804471"/>
                        <a:ext cx="1268413" cy="423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Oval 72"/>
          <p:cNvSpPr>
            <a:spLocks noChangeArrowheads="1"/>
          </p:cNvSpPr>
          <p:nvPr/>
        </p:nvSpPr>
        <p:spPr bwMode="auto">
          <a:xfrm>
            <a:off x="3876675" y="3675063"/>
            <a:ext cx="53975" cy="4921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72"/>
          <p:cNvSpPr>
            <a:spLocks noChangeArrowheads="1"/>
          </p:cNvSpPr>
          <p:nvPr/>
        </p:nvSpPr>
        <p:spPr bwMode="auto">
          <a:xfrm>
            <a:off x="4340225" y="3711575"/>
            <a:ext cx="53975" cy="50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72"/>
          <p:cNvSpPr>
            <a:spLocks noChangeArrowheads="1"/>
          </p:cNvSpPr>
          <p:nvPr/>
        </p:nvSpPr>
        <p:spPr bwMode="auto">
          <a:xfrm>
            <a:off x="4800600" y="2636912"/>
            <a:ext cx="52388" cy="50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61"/>
          <p:cNvSpPr>
            <a:spLocks noChangeArrowheads="1"/>
          </p:cNvSpPr>
          <p:nvPr/>
        </p:nvSpPr>
        <p:spPr bwMode="auto">
          <a:xfrm>
            <a:off x="2732088" y="3619500"/>
            <a:ext cx="46037" cy="5397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Oval 61"/>
          <p:cNvSpPr>
            <a:spLocks noChangeArrowheads="1"/>
          </p:cNvSpPr>
          <p:nvPr/>
        </p:nvSpPr>
        <p:spPr bwMode="auto">
          <a:xfrm>
            <a:off x="2622550" y="3671888"/>
            <a:ext cx="46038" cy="5397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Oval 61"/>
          <p:cNvSpPr>
            <a:spLocks noChangeArrowheads="1"/>
          </p:cNvSpPr>
          <p:nvPr/>
        </p:nvSpPr>
        <p:spPr bwMode="auto">
          <a:xfrm>
            <a:off x="2538413" y="3735388"/>
            <a:ext cx="46037" cy="5238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Oval 72"/>
          <p:cNvSpPr>
            <a:spLocks noChangeArrowheads="1"/>
          </p:cNvSpPr>
          <p:nvPr/>
        </p:nvSpPr>
        <p:spPr bwMode="auto">
          <a:xfrm>
            <a:off x="2732088" y="3268663"/>
            <a:ext cx="53975" cy="50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Oval 72"/>
          <p:cNvSpPr>
            <a:spLocks noChangeArrowheads="1"/>
          </p:cNvSpPr>
          <p:nvPr/>
        </p:nvSpPr>
        <p:spPr bwMode="auto">
          <a:xfrm>
            <a:off x="2622550" y="2816225"/>
            <a:ext cx="53975" cy="50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Oval 72"/>
          <p:cNvSpPr>
            <a:spLocks noChangeArrowheads="1"/>
          </p:cNvSpPr>
          <p:nvPr/>
        </p:nvSpPr>
        <p:spPr bwMode="auto">
          <a:xfrm>
            <a:off x="2541588" y="1654175"/>
            <a:ext cx="53975" cy="50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Oval 61"/>
          <p:cNvSpPr>
            <a:spLocks noChangeArrowheads="1"/>
          </p:cNvSpPr>
          <p:nvPr/>
        </p:nvSpPr>
        <p:spPr bwMode="auto">
          <a:xfrm>
            <a:off x="2270125" y="3844925"/>
            <a:ext cx="46038" cy="5397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Oval 61"/>
          <p:cNvSpPr>
            <a:spLocks noChangeArrowheads="1"/>
          </p:cNvSpPr>
          <p:nvPr/>
        </p:nvSpPr>
        <p:spPr bwMode="auto">
          <a:xfrm>
            <a:off x="1579563" y="4183063"/>
            <a:ext cx="46037" cy="5397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Oval 61"/>
          <p:cNvSpPr>
            <a:spLocks noChangeArrowheads="1"/>
          </p:cNvSpPr>
          <p:nvPr/>
        </p:nvSpPr>
        <p:spPr bwMode="auto">
          <a:xfrm>
            <a:off x="1120775" y="4413250"/>
            <a:ext cx="46038" cy="5397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Oval 61"/>
          <p:cNvSpPr>
            <a:spLocks noChangeArrowheads="1"/>
          </p:cNvSpPr>
          <p:nvPr/>
        </p:nvSpPr>
        <p:spPr bwMode="auto">
          <a:xfrm>
            <a:off x="663575" y="4646613"/>
            <a:ext cx="44450" cy="5397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Oval 72"/>
          <p:cNvSpPr>
            <a:spLocks noChangeArrowheads="1"/>
          </p:cNvSpPr>
          <p:nvPr/>
        </p:nvSpPr>
        <p:spPr bwMode="auto">
          <a:xfrm>
            <a:off x="2363788" y="4657725"/>
            <a:ext cx="53975" cy="50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Oval 61"/>
          <p:cNvSpPr>
            <a:spLocks noChangeArrowheads="1"/>
          </p:cNvSpPr>
          <p:nvPr/>
        </p:nvSpPr>
        <p:spPr bwMode="auto">
          <a:xfrm>
            <a:off x="2359025" y="3803650"/>
            <a:ext cx="46038" cy="5397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Oval 72"/>
          <p:cNvSpPr>
            <a:spLocks noChangeArrowheads="1"/>
          </p:cNvSpPr>
          <p:nvPr/>
        </p:nvSpPr>
        <p:spPr bwMode="auto">
          <a:xfrm>
            <a:off x="2266950" y="4198938"/>
            <a:ext cx="53975" cy="50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Oval 72"/>
          <p:cNvSpPr>
            <a:spLocks noChangeArrowheads="1"/>
          </p:cNvSpPr>
          <p:nvPr/>
        </p:nvSpPr>
        <p:spPr bwMode="auto">
          <a:xfrm>
            <a:off x="2035175" y="3962400"/>
            <a:ext cx="53975" cy="492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Oval 72"/>
          <p:cNvSpPr>
            <a:spLocks noChangeArrowheads="1"/>
          </p:cNvSpPr>
          <p:nvPr/>
        </p:nvSpPr>
        <p:spPr bwMode="auto">
          <a:xfrm>
            <a:off x="1576388" y="3860800"/>
            <a:ext cx="53975" cy="50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Oval 72"/>
          <p:cNvSpPr>
            <a:spLocks noChangeArrowheads="1"/>
          </p:cNvSpPr>
          <p:nvPr/>
        </p:nvSpPr>
        <p:spPr bwMode="auto">
          <a:xfrm>
            <a:off x="1117600" y="3795713"/>
            <a:ext cx="53975" cy="50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Oval 72"/>
          <p:cNvSpPr>
            <a:spLocks noChangeArrowheads="1"/>
          </p:cNvSpPr>
          <p:nvPr/>
        </p:nvSpPr>
        <p:spPr bwMode="auto">
          <a:xfrm>
            <a:off x="663575" y="3767138"/>
            <a:ext cx="53975" cy="50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Freeform 169"/>
          <p:cNvSpPr>
            <a:spLocks/>
          </p:cNvSpPr>
          <p:nvPr/>
        </p:nvSpPr>
        <p:spPr bwMode="auto">
          <a:xfrm rot="10800000">
            <a:off x="2586743" y="1704975"/>
            <a:ext cx="1511299" cy="2006600"/>
          </a:xfrm>
          <a:custGeom>
            <a:avLst/>
            <a:gdLst>
              <a:gd name="T0" fmla="*/ 2147483647 w 505"/>
              <a:gd name="T1" fmla="*/ 0 h 369"/>
              <a:gd name="T2" fmla="*/ 2147483647 w 505"/>
              <a:gd name="T3" fmla="*/ 0 h 369"/>
              <a:gd name="T4" fmla="*/ 2147483647 w 505"/>
              <a:gd name="T5" fmla="*/ 2147483647 h 369"/>
              <a:gd name="T6" fmla="*/ 2147483647 w 505"/>
              <a:gd name="T7" fmla="*/ 2147483647 h 369"/>
              <a:gd name="T8" fmla="*/ 2147483647 w 505"/>
              <a:gd name="T9" fmla="*/ 2147483647 h 369"/>
              <a:gd name="T10" fmla="*/ 2147483647 w 505"/>
              <a:gd name="T11" fmla="*/ 2147483647 h 369"/>
              <a:gd name="T12" fmla="*/ 2147483647 w 505"/>
              <a:gd name="T13" fmla="*/ 2147483647 h 369"/>
              <a:gd name="T14" fmla="*/ 2147483647 w 505"/>
              <a:gd name="T15" fmla="*/ 2147483647 h 369"/>
              <a:gd name="T16" fmla="*/ 2147483647 w 505"/>
              <a:gd name="T17" fmla="*/ 2147483647 h 369"/>
              <a:gd name="T18" fmla="*/ 2147483647 w 505"/>
              <a:gd name="T19" fmla="*/ 2147483647 h 369"/>
              <a:gd name="T20" fmla="*/ 2147483647 w 505"/>
              <a:gd name="T21" fmla="*/ 2147483647 h 369"/>
              <a:gd name="T22" fmla="*/ 2147483647 w 505"/>
              <a:gd name="T23" fmla="*/ 2147483647 h 369"/>
              <a:gd name="T24" fmla="*/ 2147483647 w 505"/>
              <a:gd name="T25" fmla="*/ 2147483647 h 369"/>
              <a:gd name="T26" fmla="*/ 2147483647 w 505"/>
              <a:gd name="T27" fmla="*/ 2147483647 h 369"/>
              <a:gd name="T28" fmla="*/ 2147483647 w 505"/>
              <a:gd name="T29" fmla="*/ 2147483647 h 369"/>
              <a:gd name="T30" fmla="*/ 2147483647 w 505"/>
              <a:gd name="T31" fmla="*/ 2147483647 h 369"/>
              <a:gd name="T32" fmla="*/ 2147483647 w 505"/>
              <a:gd name="T33" fmla="*/ 2147483647 h 369"/>
              <a:gd name="T34" fmla="*/ 2147483647 w 505"/>
              <a:gd name="T35" fmla="*/ 2147483647 h 369"/>
              <a:gd name="T36" fmla="*/ 2147483647 w 505"/>
              <a:gd name="T37" fmla="*/ 2147483647 h 369"/>
              <a:gd name="T38" fmla="*/ 2147483647 w 505"/>
              <a:gd name="T39" fmla="*/ 2147483647 h 369"/>
              <a:gd name="T40" fmla="*/ 2147483647 w 505"/>
              <a:gd name="T41" fmla="*/ 2147483647 h 369"/>
              <a:gd name="T42" fmla="*/ 2147483647 w 505"/>
              <a:gd name="T43" fmla="*/ 2147483647 h 369"/>
              <a:gd name="T44" fmla="*/ 2147483647 w 505"/>
              <a:gd name="T45" fmla="*/ 2147483647 h 369"/>
              <a:gd name="T46" fmla="*/ 2147483647 w 505"/>
              <a:gd name="T47" fmla="*/ 2147483647 h 369"/>
              <a:gd name="T48" fmla="*/ 2147483647 w 505"/>
              <a:gd name="T49" fmla="*/ 2147483647 h 369"/>
              <a:gd name="T50" fmla="*/ 2147483647 w 505"/>
              <a:gd name="T51" fmla="*/ 2147483647 h 369"/>
              <a:gd name="T52" fmla="*/ 2147483647 w 505"/>
              <a:gd name="T53" fmla="*/ 2147483647 h 369"/>
              <a:gd name="T54" fmla="*/ 2147483647 w 505"/>
              <a:gd name="T55" fmla="*/ 2147483647 h 369"/>
              <a:gd name="T56" fmla="*/ 2147483647 w 505"/>
              <a:gd name="T57" fmla="*/ 2147483647 h 369"/>
              <a:gd name="T58" fmla="*/ 2147483647 w 505"/>
              <a:gd name="T59" fmla="*/ 2147483647 h 369"/>
              <a:gd name="T60" fmla="*/ 2147483647 w 505"/>
              <a:gd name="T61" fmla="*/ 2147483647 h 369"/>
              <a:gd name="T62" fmla="*/ 2147483647 w 505"/>
              <a:gd name="T63" fmla="*/ 2147483647 h 369"/>
              <a:gd name="T64" fmla="*/ 2147483647 w 505"/>
              <a:gd name="T65" fmla="*/ 2147483647 h 369"/>
              <a:gd name="T66" fmla="*/ 2147483647 w 505"/>
              <a:gd name="T67" fmla="*/ 2147483647 h 369"/>
              <a:gd name="T68" fmla="*/ 2147483647 w 505"/>
              <a:gd name="T69" fmla="*/ 2147483647 h 369"/>
              <a:gd name="T70" fmla="*/ 2147483647 w 505"/>
              <a:gd name="T71" fmla="*/ 2147483647 h 369"/>
              <a:gd name="T72" fmla="*/ 2147483647 w 505"/>
              <a:gd name="T73" fmla="*/ 2147483647 h 369"/>
              <a:gd name="T74" fmla="*/ 2147483647 w 505"/>
              <a:gd name="T75" fmla="*/ 2147483647 h 369"/>
              <a:gd name="T76" fmla="*/ 2147483647 w 505"/>
              <a:gd name="T77" fmla="*/ 2147483647 h 369"/>
              <a:gd name="T78" fmla="*/ 2147483647 w 505"/>
              <a:gd name="T79" fmla="*/ 2147483647 h 369"/>
              <a:gd name="T80" fmla="*/ 2147483647 w 505"/>
              <a:gd name="T81" fmla="*/ 2147483647 h 369"/>
              <a:gd name="T82" fmla="*/ 2147483647 w 505"/>
              <a:gd name="T83" fmla="*/ 2147483647 h 369"/>
              <a:gd name="T84" fmla="*/ 2147483647 w 505"/>
              <a:gd name="T85" fmla="*/ 2147483647 h 369"/>
              <a:gd name="T86" fmla="*/ 2147483647 w 505"/>
              <a:gd name="T87" fmla="*/ 2147483647 h 369"/>
              <a:gd name="T88" fmla="*/ 2147483647 w 505"/>
              <a:gd name="T89" fmla="*/ 2147483647 h 369"/>
              <a:gd name="T90" fmla="*/ 2147483647 w 505"/>
              <a:gd name="T91" fmla="*/ 2147483647 h 369"/>
              <a:gd name="T92" fmla="*/ 2147483647 w 505"/>
              <a:gd name="T93" fmla="*/ 2147483647 h 369"/>
              <a:gd name="T94" fmla="*/ 2147483647 w 505"/>
              <a:gd name="T95" fmla="*/ 2147483647 h 369"/>
              <a:gd name="T96" fmla="*/ 2147483647 w 505"/>
              <a:gd name="T97" fmla="*/ 2147483647 h 369"/>
              <a:gd name="T98" fmla="*/ 2147483647 w 505"/>
              <a:gd name="T99" fmla="*/ 2147483647 h 369"/>
              <a:gd name="T100" fmla="*/ 2147483647 w 505"/>
              <a:gd name="T101" fmla="*/ 2147483647 h 369"/>
              <a:gd name="T102" fmla="*/ 2147483647 w 505"/>
              <a:gd name="T103" fmla="*/ 2147483647 h 36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05"/>
              <a:gd name="T157" fmla="*/ 0 h 369"/>
              <a:gd name="T158" fmla="*/ 505 w 505"/>
              <a:gd name="T159" fmla="*/ 369 h 36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05" h="369">
                <a:moveTo>
                  <a:pt x="0" y="0"/>
                </a:moveTo>
                <a:lnTo>
                  <a:pt x="2" y="0"/>
                </a:lnTo>
                <a:lnTo>
                  <a:pt x="4" y="0"/>
                </a:lnTo>
                <a:lnTo>
                  <a:pt x="6" y="0"/>
                </a:lnTo>
                <a:lnTo>
                  <a:pt x="8" y="0"/>
                </a:lnTo>
                <a:lnTo>
                  <a:pt x="10" y="0"/>
                </a:lnTo>
                <a:lnTo>
                  <a:pt x="12" y="0"/>
                </a:lnTo>
                <a:lnTo>
                  <a:pt x="14" y="0"/>
                </a:lnTo>
                <a:lnTo>
                  <a:pt x="16" y="0"/>
                </a:lnTo>
                <a:lnTo>
                  <a:pt x="18" y="0"/>
                </a:lnTo>
                <a:lnTo>
                  <a:pt x="20" y="1"/>
                </a:lnTo>
                <a:lnTo>
                  <a:pt x="22" y="1"/>
                </a:lnTo>
                <a:lnTo>
                  <a:pt x="24" y="1"/>
                </a:lnTo>
                <a:lnTo>
                  <a:pt x="26" y="1"/>
                </a:lnTo>
                <a:lnTo>
                  <a:pt x="28" y="1"/>
                </a:lnTo>
                <a:lnTo>
                  <a:pt x="30" y="1"/>
                </a:lnTo>
                <a:lnTo>
                  <a:pt x="32" y="1"/>
                </a:lnTo>
                <a:lnTo>
                  <a:pt x="34" y="1"/>
                </a:lnTo>
                <a:lnTo>
                  <a:pt x="36" y="1"/>
                </a:lnTo>
                <a:lnTo>
                  <a:pt x="38" y="1"/>
                </a:lnTo>
                <a:lnTo>
                  <a:pt x="40" y="1"/>
                </a:lnTo>
                <a:lnTo>
                  <a:pt x="42" y="1"/>
                </a:lnTo>
                <a:lnTo>
                  <a:pt x="44" y="1"/>
                </a:lnTo>
                <a:lnTo>
                  <a:pt x="46" y="1"/>
                </a:lnTo>
                <a:lnTo>
                  <a:pt x="48" y="1"/>
                </a:lnTo>
                <a:lnTo>
                  <a:pt x="50" y="2"/>
                </a:lnTo>
                <a:lnTo>
                  <a:pt x="52" y="2"/>
                </a:lnTo>
                <a:lnTo>
                  <a:pt x="54" y="2"/>
                </a:lnTo>
                <a:lnTo>
                  <a:pt x="56" y="2"/>
                </a:lnTo>
                <a:lnTo>
                  <a:pt x="58" y="2"/>
                </a:lnTo>
                <a:lnTo>
                  <a:pt x="60" y="2"/>
                </a:lnTo>
                <a:lnTo>
                  <a:pt x="62" y="2"/>
                </a:lnTo>
                <a:lnTo>
                  <a:pt x="64" y="2"/>
                </a:lnTo>
                <a:lnTo>
                  <a:pt x="66" y="2"/>
                </a:lnTo>
                <a:lnTo>
                  <a:pt x="68" y="2"/>
                </a:lnTo>
                <a:lnTo>
                  <a:pt x="70" y="2"/>
                </a:lnTo>
                <a:lnTo>
                  <a:pt x="72" y="2"/>
                </a:lnTo>
                <a:lnTo>
                  <a:pt x="74" y="2"/>
                </a:lnTo>
                <a:lnTo>
                  <a:pt x="76" y="3"/>
                </a:lnTo>
                <a:lnTo>
                  <a:pt x="78" y="3"/>
                </a:lnTo>
                <a:lnTo>
                  <a:pt x="80" y="3"/>
                </a:lnTo>
                <a:lnTo>
                  <a:pt x="82" y="3"/>
                </a:lnTo>
                <a:lnTo>
                  <a:pt x="84" y="3"/>
                </a:lnTo>
                <a:lnTo>
                  <a:pt x="86" y="3"/>
                </a:lnTo>
                <a:lnTo>
                  <a:pt x="88" y="3"/>
                </a:lnTo>
                <a:lnTo>
                  <a:pt x="90" y="3"/>
                </a:lnTo>
                <a:lnTo>
                  <a:pt x="92" y="3"/>
                </a:lnTo>
                <a:lnTo>
                  <a:pt x="94" y="3"/>
                </a:lnTo>
                <a:lnTo>
                  <a:pt x="96" y="3"/>
                </a:lnTo>
                <a:lnTo>
                  <a:pt x="98" y="4"/>
                </a:lnTo>
                <a:lnTo>
                  <a:pt x="100" y="4"/>
                </a:lnTo>
                <a:lnTo>
                  <a:pt x="102" y="4"/>
                </a:lnTo>
                <a:lnTo>
                  <a:pt x="104" y="4"/>
                </a:lnTo>
                <a:lnTo>
                  <a:pt x="106" y="4"/>
                </a:lnTo>
                <a:lnTo>
                  <a:pt x="108" y="4"/>
                </a:lnTo>
                <a:lnTo>
                  <a:pt x="110" y="4"/>
                </a:lnTo>
                <a:lnTo>
                  <a:pt x="112" y="4"/>
                </a:lnTo>
                <a:lnTo>
                  <a:pt x="114" y="4"/>
                </a:lnTo>
                <a:lnTo>
                  <a:pt x="116" y="4"/>
                </a:lnTo>
                <a:lnTo>
                  <a:pt x="118" y="4"/>
                </a:lnTo>
                <a:lnTo>
                  <a:pt x="120" y="5"/>
                </a:lnTo>
                <a:lnTo>
                  <a:pt x="122" y="5"/>
                </a:lnTo>
                <a:lnTo>
                  <a:pt x="124" y="5"/>
                </a:lnTo>
                <a:lnTo>
                  <a:pt x="126" y="5"/>
                </a:lnTo>
                <a:lnTo>
                  <a:pt x="128" y="5"/>
                </a:lnTo>
                <a:lnTo>
                  <a:pt x="130" y="5"/>
                </a:lnTo>
                <a:lnTo>
                  <a:pt x="132" y="5"/>
                </a:lnTo>
                <a:lnTo>
                  <a:pt x="134" y="5"/>
                </a:lnTo>
                <a:lnTo>
                  <a:pt x="136" y="5"/>
                </a:lnTo>
                <a:lnTo>
                  <a:pt x="138" y="6"/>
                </a:lnTo>
                <a:lnTo>
                  <a:pt x="140" y="6"/>
                </a:lnTo>
                <a:lnTo>
                  <a:pt x="142" y="6"/>
                </a:lnTo>
                <a:lnTo>
                  <a:pt x="144" y="6"/>
                </a:lnTo>
                <a:lnTo>
                  <a:pt x="146" y="6"/>
                </a:lnTo>
                <a:lnTo>
                  <a:pt x="148" y="6"/>
                </a:lnTo>
                <a:lnTo>
                  <a:pt x="150" y="6"/>
                </a:lnTo>
                <a:lnTo>
                  <a:pt x="152" y="6"/>
                </a:lnTo>
                <a:lnTo>
                  <a:pt x="154" y="6"/>
                </a:lnTo>
                <a:lnTo>
                  <a:pt x="156" y="7"/>
                </a:lnTo>
                <a:lnTo>
                  <a:pt x="158" y="7"/>
                </a:lnTo>
                <a:lnTo>
                  <a:pt x="160" y="7"/>
                </a:lnTo>
                <a:lnTo>
                  <a:pt x="162" y="7"/>
                </a:lnTo>
                <a:lnTo>
                  <a:pt x="164" y="7"/>
                </a:lnTo>
                <a:lnTo>
                  <a:pt x="166" y="7"/>
                </a:lnTo>
                <a:lnTo>
                  <a:pt x="168" y="7"/>
                </a:lnTo>
                <a:lnTo>
                  <a:pt x="170" y="7"/>
                </a:lnTo>
                <a:lnTo>
                  <a:pt x="172" y="8"/>
                </a:lnTo>
                <a:lnTo>
                  <a:pt x="174" y="8"/>
                </a:lnTo>
                <a:lnTo>
                  <a:pt x="176" y="8"/>
                </a:lnTo>
                <a:lnTo>
                  <a:pt x="178" y="8"/>
                </a:lnTo>
                <a:lnTo>
                  <a:pt x="180" y="8"/>
                </a:lnTo>
                <a:lnTo>
                  <a:pt x="182" y="8"/>
                </a:lnTo>
                <a:lnTo>
                  <a:pt x="184" y="8"/>
                </a:lnTo>
                <a:lnTo>
                  <a:pt x="186" y="9"/>
                </a:lnTo>
                <a:lnTo>
                  <a:pt x="188" y="9"/>
                </a:lnTo>
                <a:lnTo>
                  <a:pt x="190" y="9"/>
                </a:lnTo>
                <a:lnTo>
                  <a:pt x="192" y="9"/>
                </a:lnTo>
                <a:lnTo>
                  <a:pt x="194" y="9"/>
                </a:lnTo>
                <a:lnTo>
                  <a:pt x="196" y="9"/>
                </a:lnTo>
                <a:lnTo>
                  <a:pt x="198" y="9"/>
                </a:lnTo>
                <a:lnTo>
                  <a:pt x="200" y="10"/>
                </a:lnTo>
                <a:lnTo>
                  <a:pt x="202" y="10"/>
                </a:lnTo>
                <a:lnTo>
                  <a:pt x="204" y="10"/>
                </a:lnTo>
                <a:lnTo>
                  <a:pt x="206" y="10"/>
                </a:lnTo>
                <a:lnTo>
                  <a:pt x="208" y="10"/>
                </a:lnTo>
                <a:lnTo>
                  <a:pt x="210" y="10"/>
                </a:lnTo>
                <a:lnTo>
                  <a:pt x="212" y="11"/>
                </a:lnTo>
                <a:lnTo>
                  <a:pt x="214" y="11"/>
                </a:lnTo>
                <a:lnTo>
                  <a:pt x="216" y="11"/>
                </a:lnTo>
                <a:lnTo>
                  <a:pt x="218" y="11"/>
                </a:lnTo>
                <a:lnTo>
                  <a:pt x="220" y="11"/>
                </a:lnTo>
                <a:lnTo>
                  <a:pt x="222" y="11"/>
                </a:lnTo>
                <a:lnTo>
                  <a:pt x="224" y="12"/>
                </a:lnTo>
                <a:lnTo>
                  <a:pt x="226" y="12"/>
                </a:lnTo>
                <a:lnTo>
                  <a:pt x="228" y="12"/>
                </a:lnTo>
                <a:lnTo>
                  <a:pt x="230" y="12"/>
                </a:lnTo>
                <a:lnTo>
                  <a:pt x="232" y="12"/>
                </a:lnTo>
                <a:lnTo>
                  <a:pt x="234" y="13"/>
                </a:lnTo>
                <a:lnTo>
                  <a:pt x="236" y="13"/>
                </a:lnTo>
                <a:lnTo>
                  <a:pt x="238" y="13"/>
                </a:lnTo>
                <a:lnTo>
                  <a:pt x="240" y="13"/>
                </a:lnTo>
                <a:lnTo>
                  <a:pt x="242" y="13"/>
                </a:lnTo>
                <a:lnTo>
                  <a:pt x="244" y="14"/>
                </a:lnTo>
                <a:lnTo>
                  <a:pt x="246" y="14"/>
                </a:lnTo>
                <a:lnTo>
                  <a:pt x="248" y="14"/>
                </a:lnTo>
                <a:lnTo>
                  <a:pt x="250" y="14"/>
                </a:lnTo>
                <a:lnTo>
                  <a:pt x="252" y="14"/>
                </a:lnTo>
                <a:lnTo>
                  <a:pt x="254" y="15"/>
                </a:lnTo>
                <a:lnTo>
                  <a:pt x="256" y="15"/>
                </a:lnTo>
                <a:lnTo>
                  <a:pt x="258" y="15"/>
                </a:lnTo>
                <a:lnTo>
                  <a:pt x="260" y="15"/>
                </a:lnTo>
                <a:lnTo>
                  <a:pt x="262" y="16"/>
                </a:lnTo>
                <a:lnTo>
                  <a:pt x="264" y="16"/>
                </a:lnTo>
                <a:lnTo>
                  <a:pt x="266" y="16"/>
                </a:lnTo>
                <a:lnTo>
                  <a:pt x="268" y="16"/>
                </a:lnTo>
                <a:lnTo>
                  <a:pt x="270" y="17"/>
                </a:lnTo>
                <a:lnTo>
                  <a:pt x="272" y="17"/>
                </a:lnTo>
                <a:lnTo>
                  <a:pt x="274" y="17"/>
                </a:lnTo>
                <a:lnTo>
                  <a:pt x="276" y="17"/>
                </a:lnTo>
                <a:lnTo>
                  <a:pt x="278" y="18"/>
                </a:lnTo>
                <a:lnTo>
                  <a:pt x="280" y="18"/>
                </a:lnTo>
                <a:lnTo>
                  <a:pt x="282" y="18"/>
                </a:lnTo>
                <a:lnTo>
                  <a:pt x="284" y="18"/>
                </a:lnTo>
                <a:lnTo>
                  <a:pt x="286" y="19"/>
                </a:lnTo>
                <a:lnTo>
                  <a:pt x="288" y="19"/>
                </a:lnTo>
                <a:lnTo>
                  <a:pt x="290" y="19"/>
                </a:lnTo>
                <a:lnTo>
                  <a:pt x="292" y="20"/>
                </a:lnTo>
                <a:lnTo>
                  <a:pt x="294" y="20"/>
                </a:lnTo>
                <a:lnTo>
                  <a:pt x="296" y="20"/>
                </a:lnTo>
                <a:lnTo>
                  <a:pt x="298" y="21"/>
                </a:lnTo>
                <a:lnTo>
                  <a:pt x="300" y="21"/>
                </a:lnTo>
                <a:lnTo>
                  <a:pt x="302" y="21"/>
                </a:lnTo>
                <a:lnTo>
                  <a:pt x="304" y="22"/>
                </a:lnTo>
                <a:lnTo>
                  <a:pt x="306" y="22"/>
                </a:lnTo>
                <a:lnTo>
                  <a:pt x="308" y="22"/>
                </a:lnTo>
                <a:lnTo>
                  <a:pt x="310" y="23"/>
                </a:lnTo>
                <a:lnTo>
                  <a:pt x="312" y="23"/>
                </a:lnTo>
                <a:lnTo>
                  <a:pt x="314" y="23"/>
                </a:lnTo>
                <a:lnTo>
                  <a:pt x="316" y="24"/>
                </a:lnTo>
                <a:lnTo>
                  <a:pt x="318" y="24"/>
                </a:lnTo>
                <a:lnTo>
                  <a:pt x="320" y="24"/>
                </a:lnTo>
                <a:lnTo>
                  <a:pt x="322" y="25"/>
                </a:lnTo>
                <a:lnTo>
                  <a:pt x="324" y="25"/>
                </a:lnTo>
                <a:lnTo>
                  <a:pt x="326" y="26"/>
                </a:lnTo>
                <a:lnTo>
                  <a:pt x="328" y="26"/>
                </a:lnTo>
                <a:lnTo>
                  <a:pt x="330" y="27"/>
                </a:lnTo>
                <a:lnTo>
                  <a:pt x="332" y="27"/>
                </a:lnTo>
                <a:lnTo>
                  <a:pt x="334" y="27"/>
                </a:lnTo>
                <a:lnTo>
                  <a:pt x="336" y="28"/>
                </a:lnTo>
                <a:lnTo>
                  <a:pt x="338" y="28"/>
                </a:lnTo>
                <a:lnTo>
                  <a:pt x="340" y="29"/>
                </a:lnTo>
                <a:lnTo>
                  <a:pt x="342" y="29"/>
                </a:lnTo>
                <a:lnTo>
                  <a:pt x="344" y="30"/>
                </a:lnTo>
                <a:lnTo>
                  <a:pt x="346" y="30"/>
                </a:lnTo>
                <a:lnTo>
                  <a:pt x="348" y="31"/>
                </a:lnTo>
                <a:lnTo>
                  <a:pt x="350" y="31"/>
                </a:lnTo>
                <a:lnTo>
                  <a:pt x="352" y="32"/>
                </a:lnTo>
                <a:lnTo>
                  <a:pt x="354" y="32"/>
                </a:lnTo>
                <a:lnTo>
                  <a:pt x="356" y="33"/>
                </a:lnTo>
                <a:lnTo>
                  <a:pt x="358" y="34"/>
                </a:lnTo>
                <a:lnTo>
                  <a:pt x="360" y="34"/>
                </a:lnTo>
                <a:lnTo>
                  <a:pt x="362" y="35"/>
                </a:lnTo>
                <a:lnTo>
                  <a:pt x="364" y="35"/>
                </a:lnTo>
                <a:lnTo>
                  <a:pt x="366" y="36"/>
                </a:lnTo>
                <a:lnTo>
                  <a:pt x="368" y="37"/>
                </a:lnTo>
                <a:lnTo>
                  <a:pt x="370" y="37"/>
                </a:lnTo>
                <a:lnTo>
                  <a:pt x="372" y="38"/>
                </a:lnTo>
                <a:lnTo>
                  <a:pt x="374" y="39"/>
                </a:lnTo>
                <a:lnTo>
                  <a:pt x="376" y="39"/>
                </a:lnTo>
                <a:lnTo>
                  <a:pt x="378" y="40"/>
                </a:lnTo>
                <a:lnTo>
                  <a:pt x="380" y="41"/>
                </a:lnTo>
                <a:lnTo>
                  <a:pt x="382" y="42"/>
                </a:lnTo>
                <a:lnTo>
                  <a:pt x="384" y="43"/>
                </a:lnTo>
                <a:lnTo>
                  <a:pt x="386" y="43"/>
                </a:lnTo>
                <a:lnTo>
                  <a:pt x="388" y="44"/>
                </a:lnTo>
                <a:lnTo>
                  <a:pt x="390" y="45"/>
                </a:lnTo>
                <a:lnTo>
                  <a:pt x="392" y="46"/>
                </a:lnTo>
                <a:lnTo>
                  <a:pt x="394" y="47"/>
                </a:lnTo>
                <a:lnTo>
                  <a:pt x="396" y="48"/>
                </a:lnTo>
                <a:lnTo>
                  <a:pt x="398" y="49"/>
                </a:lnTo>
                <a:lnTo>
                  <a:pt x="400" y="50"/>
                </a:lnTo>
                <a:lnTo>
                  <a:pt x="402" y="51"/>
                </a:lnTo>
                <a:lnTo>
                  <a:pt x="404" y="52"/>
                </a:lnTo>
                <a:lnTo>
                  <a:pt x="406" y="53"/>
                </a:lnTo>
                <a:lnTo>
                  <a:pt x="408" y="54"/>
                </a:lnTo>
                <a:lnTo>
                  <a:pt x="410" y="56"/>
                </a:lnTo>
                <a:lnTo>
                  <a:pt x="412" y="57"/>
                </a:lnTo>
                <a:lnTo>
                  <a:pt x="414" y="58"/>
                </a:lnTo>
                <a:lnTo>
                  <a:pt x="416" y="60"/>
                </a:lnTo>
                <a:lnTo>
                  <a:pt x="418" y="61"/>
                </a:lnTo>
                <a:lnTo>
                  <a:pt x="420" y="62"/>
                </a:lnTo>
                <a:lnTo>
                  <a:pt x="422" y="64"/>
                </a:lnTo>
                <a:lnTo>
                  <a:pt x="424" y="65"/>
                </a:lnTo>
                <a:lnTo>
                  <a:pt x="426" y="67"/>
                </a:lnTo>
                <a:lnTo>
                  <a:pt x="428" y="69"/>
                </a:lnTo>
                <a:lnTo>
                  <a:pt x="430" y="70"/>
                </a:lnTo>
                <a:lnTo>
                  <a:pt x="432" y="72"/>
                </a:lnTo>
                <a:lnTo>
                  <a:pt x="434" y="74"/>
                </a:lnTo>
                <a:lnTo>
                  <a:pt x="436" y="76"/>
                </a:lnTo>
                <a:lnTo>
                  <a:pt x="438" y="78"/>
                </a:lnTo>
                <a:lnTo>
                  <a:pt x="440" y="80"/>
                </a:lnTo>
                <a:lnTo>
                  <a:pt x="442" y="83"/>
                </a:lnTo>
                <a:lnTo>
                  <a:pt x="444" y="85"/>
                </a:lnTo>
                <a:lnTo>
                  <a:pt x="446" y="88"/>
                </a:lnTo>
                <a:lnTo>
                  <a:pt x="448" y="90"/>
                </a:lnTo>
                <a:lnTo>
                  <a:pt x="450" y="93"/>
                </a:lnTo>
                <a:lnTo>
                  <a:pt x="452" y="96"/>
                </a:lnTo>
                <a:lnTo>
                  <a:pt x="454" y="99"/>
                </a:lnTo>
                <a:lnTo>
                  <a:pt x="456" y="102"/>
                </a:lnTo>
                <a:lnTo>
                  <a:pt x="458" y="106"/>
                </a:lnTo>
                <a:lnTo>
                  <a:pt x="460" y="109"/>
                </a:lnTo>
                <a:lnTo>
                  <a:pt x="462" y="113"/>
                </a:lnTo>
                <a:lnTo>
                  <a:pt x="464" y="117"/>
                </a:lnTo>
                <a:lnTo>
                  <a:pt x="466" y="122"/>
                </a:lnTo>
                <a:lnTo>
                  <a:pt x="468" y="127"/>
                </a:lnTo>
                <a:lnTo>
                  <a:pt x="470" y="132"/>
                </a:lnTo>
                <a:lnTo>
                  <a:pt x="472" y="137"/>
                </a:lnTo>
                <a:lnTo>
                  <a:pt x="474" y="143"/>
                </a:lnTo>
                <a:lnTo>
                  <a:pt x="476" y="149"/>
                </a:lnTo>
                <a:lnTo>
                  <a:pt x="478" y="156"/>
                </a:lnTo>
                <a:lnTo>
                  <a:pt x="480" y="163"/>
                </a:lnTo>
                <a:lnTo>
                  <a:pt x="482" y="171"/>
                </a:lnTo>
                <a:lnTo>
                  <a:pt x="484" y="180"/>
                </a:lnTo>
                <a:lnTo>
                  <a:pt x="486" y="190"/>
                </a:lnTo>
                <a:lnTo>
                  <a:pt x="488" y="200"/>
                </a:lnTo>
                <a:lnTo>
                  <a:pt x="490" y="212"/>
                </a:lnTo>
                <a:lnTo>
                  <a:pt x="492" y="225"/>
                </a:lnTo>
                <a:lnTo>
                  <a:pt x="493" y="232"/>
                </a:lnTo>
                <a:lnTo>
                  <a:pt x="494" y="240"/>
                </a:lnTo>
                <a:lnTo>
                  <a:pt x="495" y="248"/>
                </a:lnTo>
                <a:lnTo>
                  <a:pt x="496" y="257"/>
                </a:lnTo>
                <a:lnTo>
                  <a:pt x="497" y="266"/>
                </a:lnTo>
                <a:lnTo>
                  <a:pt x="498" y="276"/>
                </a:lnTo>
                <a:lnTo>
                  <a:pt x="499" y="286"/>
                </a:lnTo>
                <a:lnTo>
                  <a:pt x="500" y="298"/>
                </a:lnTo>
                <a:lnTo>
                  <a:pt x="501" y="310"/>
                </a:lnTo>
                <a:lnTo>
                  <a:pt x="502" y="323"/>
                </a:lnTo>
                <a:lnTo>
                  <a:pt x="503" y="330"/>
                </a:lnTo>
                <a:lnTo>
                  <a:pt x="503" y="337"/>
                </a:lnTo>
                <a:lnTo>
                  <a:pt x="504" y="345"/>
                </a:lnTo>
                <a:lnTo>
                  <a:pt x="504" y="353"/>
                </a:lnTo>
                <a:lnTo>
                  <a:pt x="505" y="361"/>
                </a:lnTo>
                <a:lnTo>
                  <a:pt x="505" y="369"/>
                </a:lnTo>
              </a:path>
            </a:pathLst>
          </a:cu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68" name="Freeform 169"/>
          <p:cNvSpPr>
            <a:spLocks/>
          </p:cNvSpPr>
          <p:nvPr/>
        </p:nvSpPr>
        <p:spPr bwMode="auto">
          <a:xfrm>
            <a:off x="971600" y="3806032"/>
            <a:ext cx="1511299" cy="1989608"/>
          </a:xfrm>
          <a:custGeom>
            <a:avLst/>
            <a:gdLst>
              <a:gd name="T0" fmla="*/ 2147483647 w 505"/>
              <a:gd name="T1" fmla="*/ 0 h 369"/>
              <a:gd name="T2" fmla="*/ 2147483647 w 505"/>
              <a:gd name="T3" fmla="*/ 0 h 369"/>
              <a:gd name="T4" fmla="*/ 2147483647 w 505"/>
              <a:gd name="T5" fmla="*/ 2147483647 h 369"/>
              <a:gd name="T6" fmla="*/ 2147483647 w 505"/>
              <a:gd name="T7" fmla="*/ 2147483647 h 369"/>
              <a:gd name="T8" fmla="*/ 2147483647 w 505"/>
              <a:gd name="T9" fmla="*/ 2147483647 h 369"/>
              <a:gd name="T10" fmla="*/ 2147483647 w 505"/>
              <a:gd name="T11" fmla="*/ 2147483647 h 369"/>
              <a:gd name="T12" fmla="*/ 2147483647 w 505"/>
              <a:gd name="T13" fmla="*/ 2147483647 h 369"/>
              <a:gd name="T14" fmla="*/ 2147483647 w 505"/>
              <a:gd name="T15" fmla="*/ 2147483647 h 369"/>
              <a:gd name="T16" fmla="*/ 2147483647 w 505"/>
              <a:gd name="T17" fmla="*/ 2147483647 h 369"/>
              <a:gd name="T18" fmla="*/ 2147483647 w 505"/>
              <a:gd name="T19" fmla="*/ 2147483647 h 369"/>
              <a:gd name="T20" fmla="*/ 2147483647 w 505"/>
              <a:gd name="T21" fmla="*/ 2147483647 h 369"/>
              <a:gd name="T22" fmla="*/ 2147483647 w 505"/>
              <a:gd name="T23" fmla="*/ 2147483647 h 369"/>
              <a:gd name="T24" fmla="*/ 2147483647 w 505"/>
              <a:gd name="T25" fmla="*/ 2147483647 h 369"/>
              <a:gd name="T26" fmla="*/ 2147483647 w 505"/>
              <a:gd name="T27" fmla="*/ 2147483647 h 369"/>
              <a:gd name="T28" fmla="*/ 2147483647 w 505"/>
              <a:gd name="T29" fmla="*/ 2147483647 h 369"/>
              <a:gd name="T30" fmla="*/ 2147483647 w 505"/>
              <a:gd name="T31" fmla="*/ 2147483647 h 369"/>
              <a:gd name="T32" fmla="*/ 2147483647 w 505"/>
              <a:gd name="T33" fmla="*/ 2147483647 h 369"/>
              <a:gd name="T34" fmla="*/ 2147483647 w 505"/>
              <a:gd name="T35" fmla="*/ 2147483647 h 369"/>
              <a:gd name="T36" fmla="*/ 2147483647 w 505"/>
              <a:gd name="T37" fmla="*/ 2147483647 h 369"/>
              <a:gd name="T38" fmla="*/ 2147483647 w 505"/>
              <a:gd name="T39" fmla="*/ 2147483647 h 369"/>
              <a:gd name="T40" fmla="*/ 2147483647 w 505"/>
              <a:gd name="T41" fmla="*/ 2147483647 h 369"/>
              <a:gd name="T42" fmla="*/ 2147483647 w 505"/>
              <a:gd name="T43" fmla="*/ 2147483647 h 369"/>
              <a:gd name="T44" fmla="*/ 2147483647 w 505"/>
              <a:gd name="T45" fmla="*/ 2147483647 h 369"/>
              <a:gd name="T46" fmla="*/ 2147483647 w 505"/>
              <a:gd name="T47" fmla="*/ 2147483647 h 369"/>
              <a:gd name="T48" fmla="*/ 2147483647 w 505"/>
              <a:gd name="T49" fmla="*/ 2147483647 h 369"/>
              <a:gd name="T50" fmla="*/ 2147483647 w 505"/>
              <a:gd name="T51" fmla="*/ 2147483647 h 369"/>
              <a:gd name="T52" fmla="*/ 2147483647 w 505"/>
              <a:gd name="T53" fmla="*/ 2147483647 h 369"/>
              <a:gd name="T54" fmla="*/ 2147483647 w 505"/>
              <a:gd name="T55" fmla="*/ 2147483647 h 369"/>
              <a:gd name="T56" fmla="*/ 2147483647 w 505"/>
              <a:gd name="T57" fmla="*/ 2147483647 h 369"/>
              <a:gd name="T58" fmla="*/ 2147483647 w 505"/>
              <a:gd name="T59" fmla="*/ 2147483647 h 369"/>
              <a:gd name="T60" fmla="*/ 2147483647 w 505"/>
              <a:gd name="T61" fmla="*/ 2147483647 h 369"/>
              <a:gd name="T62" fmla="*/ 2147483647 w 505"/>
              <a:gd name="T63" fmla="*/ 2147483647 h 369"/>
              <a:gd name="T64" fmla="*/ 2147483647 w 505"/>
              <a:gd name="T65" fmla="*/ 2147483647 h 369"/>
              <a:gd name="T66" fmla="*/ 2147483647 w 505"/>
              <a:gd name="T67" fmla="*/ 2147483647 h 369"/>
              <a:gd name="T68" fmla="*/ 2147483647 w 505"/>
              <a:gd name="T69" fmla="*/ 2147483647 h 369"/>
              <a:gd name="T70" fmla="*/ 2147483647 w 505"/>
              <a:gd name="T71" fmla="*/ 2147483647 h 369"/>
              <a:gd name="T72" fmla="*/ 2147483647 w 505"/>
              <a:gd name="T73" fmla="*/ 2147483647 h 369"/>
              <a:gd name="T74" fmla="*/ 2147483647 w 505"/>
              <a:gd name="T75" fmla="*/ 2147483647 h 369"/>
              <a:gd name="T76" fmla="*/ 2147483647 w 505"/>
              <a:gd name="T77" fmla="*/ 2147483647 h 369"/>
              <a:gd name="T78" fmla="*/ 2147483647 w 505"/>
              <a:gd name="T79" fmla="*/ 2147483647 h 369"/>
              <a:gd name="T80" fmla="*/ 2147483647 w 505"/>
              <a:gd name="T81" fmla="*/ 2147483647 h 369"/>
              <a:gd name="T82" fmla="*/ 2147483647 w 505"/>
              <a:gd name="T83" fmla="*/ 2147483647 h 369"/>
              <a:gd name="T84" fmla="*/ 2147483647 w 505"/>
              <a:gd name="T85" fmla="*/ 2147483647 h 369"/>
              <a:gd name="T86" fmla="*/ 2147483647 w 505"/>
              <a:gd name="T87" fmla="*/ 2147483647 h 369"/>
              <a:gd name="T88" fmla="*/ 2147483647 w 505"/>
              <a:gd name="T89" fmla="*/ 2147483647 h 369"/>
              <a:gd name="T90" fmla="*/ 2147483647 w 505"/>
              <a:gd name="T91" fmla="*/ 2147483647 h 369"/>
              <a:gd name="T92" fmla="*/ 2147483647 w 505"/>
              <a:gd name="T93" fmla="*/ 2147483647 h 369"/>
              <a:gd name="T94" fmla="*/ 2147483647 w 505"/>
              <a:gd name="T95" fmla="*/ 2147483647 h 369"/>
              <a:gd name="T96" fmla="*/ 2147483647 w 505"/>
              <a:gd name="T97" fmla="*/ 2147483647 h 369"/>
              <a:gd name="T98" fmla="*/ 2147483647 w 505"/>
              <a:gd name="T99" fmla="*/ 2147483647 h 369"/>
              <a:gd name="T100" fmla="*/ 2147483647 w 505"/>
              <a:gd name="T101" fmla="*/ 2147483647 h 369"/>
              <a:gd name="T102" fmla="*/ 2147483647 w 505"/>
              <a:gd name="T103" fmla="*/ 2147483647 h 36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05"/>
              <a:gd name="T157" fmla="*/ 0 h 369"/>
              <a:gd name="T158" fmla="*/ 505 w 505"/>
              <a:gd name="T159" fmla="*/ 369 h 36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05" h="369">
                <a:moveTo>
                  <a:pt x="0" y="0"/>
                </a:moveTo>
                <a:lnTo>
                  <a:pt x="2" y="0"/>
                </a:lnTo>
                <a:lnTo>
                  <a:pt x="4" y="0"/>
                </a:lnTo>
                <a:lnTo>
                  <a:pt x="6" y="0"/>
                </a:lnTo>
                <a:lnTo>
                  <a:pt x="8" y="0"/>
                </a:lnTo>
                <a:lnTo>
                  <a:pt x="10" y="0"/>
                </a:lnTo>
                <a:lnTo>
                  <a:pt x="12" y="0"/>
                </a:lnTo>
                <a:lnTo>
                  <a:pt x="14" y="0"/>
                </a:lnTo>
                <a:lnTo>
                  <a:pt x="16" y="0"/>
                </a:lnTo>
                <a:lnTo>
                  <a:pt x="18" y="0"/>
                </a:lnTo>
                <a:lnTo>
                  <a:pt x="20" y="1"/>
                </a:lnTo>
                <a:lnTo>
                  <a:pt x="22" y="1"/>
                </a:lnTo>
                <a:lnTo>
                  <a:pt x="24" y="1"/>
                </a:lnTo>
                <a:lnTo>
                  <a:pt x="26" y="1"/>
                </a:lnTo>
                <a:lnTo>
                  <a:pt x="28" y="1"/>
                </a:lnTo>
                <a:lnTo>
                  <a:pt x="30" y="1"/>
                </a:lnTo>
                <a:lnTo>
                  <a:pt x="32" y="1"/>
                </a:lnTo>
                <a:lnTo>
                  <a:pt x="34" y="1"/>
                </a:lnTo>
                <a:lnTo>
                  <a:pt x="36" y="1"/>
                </a:lnTo>
                <a:lnTo>
                  <a:pt x="38" y="1"/>
                </a:lnTo>
                <a:lnTo>
                  <a:pt x="40" y="1"/>
                </a:lnTo>
                <a:lnTo>
                  <a:pt x="42" y="1"/>
                </a:lnTo>
                <a:lnTo>
                  <a:pt x="44" y="1"/>
                </a:lnTo>
                <a:lnTo>
                  <a:pt x="46" y="1"/>
                </a:lnTo>
                <a:lnTo>
                  <a:pt x="48" y="1"/>
                </a:lnTo>
                <a:lnTo>
                  <a:pt x="50" y="2"/>
                </a:lnTo>
                <a:lnTo>
                  <a:pt x="52" y="2"/>
                </a:lnTo>
                <a:lnTo>
                  <a:pt x="54" y="2"/>
                </a:lnTo>
                <a:lnTo>
                  <a:pt x="56" y="2"/>
                </a:lnTo>
                <a:lnTo>
                  <a:pt x="58" y="2"/>
                </a:lnTo>
                <a:lnTo>
                  <a:pt x="60" y="2"/>
                </a:lnTo>
                <a:lnTo>
                  <a:pt x="62" y="2"/>
                </a:lnTo>
                <a:lnTo>
                  <a:pt x="64" y="2"/>
                </a:lnTo>
                <a:lnTo>
                  <a:pt x="66" y="2"/>
                </a:lnTo>
                <a:lnTo>
                  <a:pt x="68" y="2"/>
                </a:lnTo>
                <a:lnTo>
                  <a:pt x="70" y="2"/>
                </a:lnTo>
                <a:lnTo>
                  <a:pt x="72" y="2"/>
                </a:lnTo>
                <a:lnTo>
                  <a:pt x="74" y="2"/>
                </a:lnTo>
                <a:lnTo>
                  <a:pt x="76" y="3"/>
                </a:lnTo>
                <a:lnTo>
                  <a:pt x="78" y="3"/>
                </a:lnTo>
                <a:lnTo>
                  <a:pt x="80" y="3"/>
                </a:lnTo>
                <a:lnTo>
                  <a:pt x="82" y="3"/>
                </a:lnTo>
                <a:lnTo>
                  <a:pt x="84" y="3"/>
                </a:lnTo>
                <a:lnTo>
                  <a:pt x="86" y="3"/>
                </a:lnTo>
                <a:lnTo>
                  <a:pt x="88" y="3"/>
                </a:lnTo>
                <a:lnTo>
                  <a:pt x="90" y="3"/>
                </a:lnTo>
                <a:lnTo>
                  <a:pt x="92" y="3"/>
                </a:lnTo>
                <a:lnTo>
                  <a:pt x="94" y="3"/>
                </a:lnTo>
                <a:lnTo>
                  <a:pt x="96" y="3"/>
                </a:lnTo>
                <a:lnTo>
                  <a:pt x="98" y="4"/>
                </a:lnTo>
                <a:lnTo>
                  <a:pt x="100" y="4"/>
                </a:lnTo>
                <a:lnTo>
                  <a:pt x="102" y="4"/>
                </a:lnTo>
                <a:lnTo>
                  <a:pt x="104" y="4"/>
                </a:lnTo>
                <a:lnTo>
                  <a:pt x="106" y="4"/>
                </a:lnTo>
                <a:lnTo>
                  <a:pt x="108" y="4"/>
                </a:lnTo>
                <a:lnTo>
                  <a:pt x="110" y="4"/>
                </a:lnTo>
                <a:lnTo>
                  <a:pt x="112" y="4"/>
                </a:lnTo>
                <a:lnTo>
                  <a:pt x="114" y="4"/>
                </a:lnTo>
                <a:lnTo>
                  <a:pt x="116" y="4"/>
                </a:lnTo>
                <a:lnTo>
                  <a:pt x="118" y="4"/>
                </a:lnTo>
                <a:lnTo>
                  <a:pt x="120" y="5"/>
                </a:lnTo>
                <a:lnTo>
                  <a:pt x="122" y="5"/>
                </a:lnTo>
                <a:lnTo>
                  <a:pt x="124" y="5"/>
                </a:lnTo>
                <a:lnTo>
                  <a:pt x="126" y="5"/>
                </a:lnTo>
                <a:lnTo>
                  <a:pt x="128" y="5"/>
                </a:lnTo>
                <a:lnTo>
                  <a:pt x="130" y="5"/>
                </a:lnTo>
                <a:lnTo>
                  <a:pt x="132" y="5"/>
                </a:lnTo>
                <a:lnTo>
                  <a:pt x="134" y="5"/>
                </a:lnTo>
                <a:lnTo>
                  <a:pt x="136" y="5"/>
                </a:lnTo>
                <a:lnTo>
                  <a:pt x="138" y="6"/>
                </a:lnTo>
                <a:lnTo>
                  <a:pt x="140" y="6"/>
                </a:lnTo>
                <a:lnTo>
                  <a:pt x="142" y="6"/>
                </a:lnTo>
                <a:lnTo>
                  <a:pt x="144" y="6"/>
                </a:lnTo>
                <a:lnTo>
                  <a:pt x="146" y="6"/>
                </a:lnTo>
                <a:lnTo>
                  <a:pt x="148" y="6"/>
                </a:lnTo>
                <a:lnTo>
                  <a:pt x="150" y="6"/>
                </a:lnTo>
                <a:lnTo>
                  <a:pt x="152" y="6"/>
                </a:lnTo>
                <a:lnTo>
                  <a:pt x="154" y="6"/>
                </a:lnTo>
                <a:lnTo>
                  <a:pt x="156" y="7"/>
                </a:lnTo>
                <a:lnTo>
                  <a:pt x="158" y="7"/>
                </a:lnTo>
                <a:lnTo>
                  <a:pt x="160" y="7"/>
                </a:lnTo>
                <a:lnTo>
                  <a:pt x="162" y="7"/>
                </a:lnTo>
                <a:lnTo>
                  <a:pt x="164" y="7"/>
                </a:lnTo>
                <a:lnTo>
                  <a:pt x="166" y="7"/>
                </a:lnTo>
                <a:lnTo>
                  <a:pt x="168" y="7"/>
                </a:lnTo>
                <a:lnTo>
                  <a:pt x="170" y="7"/>
                </a:lnTo>
                <a:lnTo>
                  <a:pt x="172" y="8"/>
                </a:lnTo>
                <a:lnTo>
                  <a:pt x="174" y="8"/>
                </a:lnTo>
                <a:lnTo>
                  <a:pt x="176" y="8"/>
                </a:lnTo>
                <a:lnTo>
                  <a:pt x="178" y="8"/>
                </a:lnTo>
                <a:lnTo>
                  <a:pt x="180" y="8"/>
                </a:lnTo>
                <a:lnTo>
                  <a:pt x="182" y="8"/>
                </a:lnTo>
                <a:lnTo>
                  <a:pt x="184" y="8"/>
                </a:lnTo>
                <a:lnTo>
                  <a:pt x="186" y="9"/>
                </a:lnTo>
                <a:lnTo>
                  <a:pt x="188" y="9"/>
                </a:lnTo>
                <a:lnTo>
                  <a:pt x="190" y="9"/>
                </a:lnTo>
                <a:lnTo>
                  <a:pt x="192" y="9"/>
                </a:lnTo>
                <a:lnTo>
                  <a:pt x="194" y="9"/>
                </a:lnTo>
                <a:lnTo>
                  <a:pt x="196" y="9"/>
                </a:lnTo>
                <a:lnTo>
                  <a:pt x="198" y="9"/>
                </a:lnTo>
                <a:lnTo>
                  <a:pt x="200" y="10"/>
                </a:lnTo>
                <a:lnTo>
                  <a:pt x="202" y="10"/>
                </a:lnTo>
                <a:lnTo>
                  <a:pt x="204" y="10"/>
                </a:lnTo>
                <a:lnTo>
                  <a:pt x="206" y="10"/>
                </a:lnTo>
                <a:lnTo>
                  <a:pt x="208" y="10"/>
                </a:lnTo>
                <a:lnTo>
                  <a:pt x="210" y="10"/>
                </a:lnTo>
                <a:lnTo>
                  <a:pt x="212" y="11"/>
                </a:lnTo>
                <a:lnTo>
                  <a:pt x="214" y="11"/>
                </a:lnTo>
                <a:lnTo>
                  <a:pt x="216" y="11"/>
                </a:lnTo>
                <a:lnTo>
                  <a:pt x="218" y="11"/>
                </a:lnTo>
                <a:lnTo>
                  <a:pt x="220" y="11"/>
                </a:lnTo>
                <a:lnTo>
                  <a:pt x="222" y="11"/>
                </a:lnTo>
                <a:lnTo>
                  <a:pt x="224" y="12"/>
                </a:lnTo>
                <a:lnTo>
                  <a:pt x="226" y="12"/>
                </a:lnTo>
                <a:lnTo>
                  <a:pt x="228" y="12"/>
                </a:lnTo>
                <a:lnTo>
                  <a:pt x="230" y="12"/>
                </a:lnTo>
                <a:lnTo>
                  <a:pt x="232" y="12"/>
                </a:lnTo>
                <a:lnTo>
                  <a:pt x="234" y="13"/>
                </a:lnTo>
                <a:lnTo>
                  <a:pt x="236" y="13"/>
                </a:lnTo>
                <a:lnTo>
                  <a:pt x="238" y="13"/>
                </a:lnTo>
                <a:lnTo>
                  <a:pt x="240" y="13"/>
                </a:lnTo>
                <a:lnTo>
                  <a:pt x="242" y="13"/>
                </a:lnTo>
                <a:lnTo>
                  <a:pt x="244" y="14"/>
                </a:lnTo>
                <a:lnTo>
                  <a:pt x="246" y="14"/>
                </a:lnTo>
                <a:lnTo>
                  <a:pt x="248" y="14"/>
                </a:lnTo>
                <a:lnTo>
                  <a:pt x="250" y="14"/>
                </a:lnTo>
                <a:lnTo>
                  <a:pt x="252" y="14"/>
                </a:lnTo>
                <a:lnTo>
                  <a:pt x="254" y="15"/>
                </a:lnTo>
                <a:lnTo>
                  <a:pt x="256" y="15"/>
                </a:lnTo>
                <a:lnTo>
                  <a:pt x="258" y="15"/>
                </a:lnTo>
                <a:lnTo>
                  <a:pt x="260" y="15"/>
                </a:lnTo>
                <a:lnTo>
                  <a:pt x="262" y="16"/>
                </a:lnTo>
                <a:lnTo>
                  <a:pt x="264" y="16"/>
                </a:lnTo>
                <a:lnTo>
                  <a:pt x="266" y="16"/>
                </a:lnTo>
                <a:lnTo>
                  <a:pt x="268" y="16"/>
                </a:lnTo>
                <a:lnTo>
                  <a:pt x="270" y="17"/>
                </a:lnTo>
                <a:lnTo>
                  <a:pt x="272" y="17"/>
                </a:lnTo>
                <a:lnTo>
                  <a:pt x="274" y="17"/>
                </a:lnTo>
                <a:lnTo>
                  <a:pt x="276" y="17"/>
                </a:lnTo>
                <a:lnTo>
                  <a:pt x="278" y="18"/>
                </a:lnTo>
                <a:lnTo>
                  <a:pt x="280" y="18"/>
                </a:lnTo>
                <a:lnTo>
                  <a:pt x="282" y="18"/>
                </a:lnTo>
                <a:lnTo>
                  <a:pt x="284" y="18"/>
                </a:lnTo>
                <a:lnTo>
                  <a:pt x="286" y="19"/>
                </a:lnTo>
                <a:lnTo>
                  <a:pt x="288" y="19"/>
                </a:lnTo>
                <a:lnTo>
                  <a:pt x="290" y="19"/>
                </a:lnTo>
                <a:lnTo>
                  <a:pt x="292" y="20"/>
                </a:lnTo>
                <a:lnTo>
                  <a:pt x="294" y="20"/>
                </a:lnTo>
                <a:lnTo>
                  <a:pt x="296" y="20"/>
                </a:lnTo>
                <a:lnTo>
                  <a:pt x="298" y="21"/>
                </a:lnTo>
                <a:lnTo>
                  <a:pt x="300" y="21"/>
                </a:lnTo>
                <a:lnTo>
                  <a:pt x="302" y="21"/>
                </a:lnTo>
                <a:lnTo>
                  <a:pt x="304" y="22"/>
                </a:lnTo>
                <a:lnTo>
                  <a:pt x="306" y="22"/>
                </a:lnTo>
                <a:lnTo>
                  <a:pt x="308" y="22"/>
                </a:lnTo>
                <a:lnTo>
                  <a:pt x="310" y="23"/>
                </a:lnTo>
                <a:lnTo>
                  <a:pt x="312" y="23"/>
                </a:lnTo>
                <a:lnTo>
                  <a:pt x="314" y="23"/>
                </a:lnTo>
                <a:lnTo>
                  <a:pt x="316" y="24"/>
                </a:lnTo>
                <a:lnTo>
                  <a:pt x="318" y="24"/>
                </a:lnTo>
                <a:lnTo>
                  <a:pt x="320" y="24"/>
                </a:lnTo>
                <a:lnTo>
                  <a:pt x="322" y="25"/>
                </a:lnTo>
                <a:lnTo>
                  <a:pt x="324" y="25"/>
                </a:lnTo>
                <a:lnTo>
                  <a:pt x="326" y="26"/>
                </a:lnTo>
                <a:lnTo>
                  <a:pt x="328" y="26"/>
                </a:lnTo>
                <a:lnTo>
                  <a:pt x="330" y="27"/>
                </a:lnTo>
                <a:lnTo>
                  <a:pt x="332" y="27"/>
                </a:lnTo>
                <a:lnTo>
                  <a:pt x="334" y="27"/>
                </a:lnTo>
                <a:lnTo>
                  <a:pt x="336" y="28"/>
                </a:lnTo>
                <a:lnTo>
                  <a:pt x="338" y="28"/>
                </a:lnTo>
                <a:lnTo>
                  <a:pt x="340" y="29"/>
                </a:lnTo>
                <a:lnTo>
                  <a:pt x="342" y="29"/>
                </a:lnTo>
                <a:lnTo>
                  <a:pt x="344" y="30"/>
                </a:lnTo>
                <a:lnTo>
                  <a:pt x="346" y="30"/>
                </a:lnTo>
                <a:lnTo>
                  <a:pt x="348" y="31"/>
                </a:lnTo>
                <a:lnTo>
                  <a:pt x="350" y="31"/>
                </a:lnTo>
                <a:lnTo>
                  <a:pt x="352" y="32"/>
                </a:lnTo>
                <a:lnTo>
                  <a:pt x="354" y="32"/>
                </a:lnTo>
                <a:lnTo>
                  <a:pt x="356" y="33"/>
                </a:lnTo>
                <a:lnTo>
                  <a:pt x="358" y="34"/>
                </a:lnTo>
                <a:lnTo>
                  <a:pt x="360" y="34"/>
                </a:lnTo>
                <a:lnTo>
                  <a:pt x="362" y="35"/>
                </a:lnTo>
                <a:lnTo>
                  <a:pt x="364" y="35"/>
                </a:lnTo>
                <a:lnTo>
                  <a:pt x="366" y="36"/>
                </a:lnTo>
                <a:lnTo>
                  <a:pt x="368" y="37"/>
                </a:lnTo>
                <a:lnTo>
                  <a:pt x="370" y="37"/>
                </a:lnTo>
                <a:lnTo>
                  <a:pt x="372" y="38"/>
                </a:lnTo>
                <a:lnTo>
                  <a:pt x="374" y="39"/>
                </a:lnTo>
                <a:lnTo>
                  <a:pt x="376" y="39"/>
                </a:lnTo>
                <a:lnTo>
                  <a:pt x="378" y="40"/>
                </a:lnTo>
                <a:lnTo>
                  <a:pt x="380" y="41"/>
                </a:lnTo>
                <a:lnTo>
                  <a:pt x="382" y="42"/>
                </a:lnTo>
                <a:lnTo>
                  <a:pt x="384" y="43"/>
                </a:lnTo>
                <a:lnTo>
                  <a:pt x="386" y="43"/>
                </a:lnTo>
                <a:lnTo>
                  <a:pt x="388" y="44"/>
                </a:lnTo>
                <a:lnTo>
                  <a:pt x="390" y="45"/>
                </a:lnTo>
                <a:lnTo>
                  <a:pt x="392" y="46"/>
                </a:lnTo>
                <a:lnTo>
                  <a:pt x="394" y="47"/>
                </a:lnTo>
                <a:lnTo>
                  <a:pt x="396" y="48"/>
                </a:lnTo>
                <a:lnTo>
                  <a:pt x="398" y="49"/>
                </a:lnTo>
                <a:lnTo>
                  <a:pt x="400" y="50"/>
                </a:lnTo>
                <a:lnTo>
                  <a:pt x="402" y="51"/>
                </a:lnTo>
                <a:lnTo>
                  <a:pt x="404" y="52"/>
                </a:lnTo>
                <a:lnTo>
                  <a:pt x="406" y="53"/>
                </a:lnTo>
                <a:lnTo>
                  <a:pt x="408" y="54"/>
                </a:lnTo>
                <a:lnTo>
                  <a:pt x="410" y="56"/>
                </a:lnTo>
                <a:lnTo>
                  <a:pt x="412" y="57"/>
                </a:lnTo>
                <a:lnTo>
                  <a:pt x="414" y="58"/>
                </a:lnTo>
                <a:lnTo>
                  <a:pt x="416" y="60"/>
                </a:lnTo>
                <a:lnTo>
                  <a:pt x="418" y="61"/>
                </a:lnTo>
                <a:lnTo>
                  <a:pt x="420" y="62"/>
                </a:lnTo>
                <a:lnTo>
                  <a:pt x="422" y="64"/>
                </a:lnTo>
                <a:lnTo>
                  <a:pt x="424" y="65"/>
                </a:lnTo>
                <a:lnTo>
                  <a:pt x="426" y="67"/>
                </a:lnTo>
                <a:lnTo>
                  <a:pt x="428" y="69"/>
                </a:lnTo>
                <a:lnTo>
                  <a:pt x="430" y="70"/>
                </a:lnTo>
                <a:lnTo>
                  <a:pt x="432" y="72"/>
                </a:lnTo>
                <a:lnTo>
                  <a:pt x="434" y="74"/>
                </a:lnTo>
                <a:lnTo>
                  <a:pt x="436" y="76"/>
                </a:lnTo>
                <a:lnTo>
                  <a:pt x="438" y="78"/>
                </a:lnTo>
                <a:lnTo>
                  <a:pt x="440" y="80"/>
                </a:lnTo>
                <a:lnTo>
                  <a:pt x="442" y="83"/>
                </a:lnTo>
                <a:lnTo>
                  <a:pt x="444" y="85"/>
                </a:lnTo>
                <a:lnTo>
                  <a:pt x="446" y="88"/>
                </a:lnTo>
                <a:lnTo>
                  <a:pt x="448" y="90"/>
                </a:lnTo>
                <a:lnTo>
                  <a:pt x="450" y="93"/>
                </a:lnTo>
                <a:lnTo>
                  <a:pt x="452" y="96"/>
                </a:lnTo>
                <a:lnTo>
                  <a:pt x="454" y="99"/>
                </a:lnTo>
                <a:lnTo>
                  <a:pt x="456" y="102"/>
                </a:lnTo>
                <a:lnTo>
                  <a:pt x="458" y="106"/>
                </a:lnTo>
                <a:lnTo>
                  <a:pt x="460" y="109"/>
                </a:lnTo>
                <a:lnTo>
                  <a:pt x="462" y="113"/>
                </a:lnTo>
                <a:lnTo>
                  <a:pt x="464" y="117"/>
                </a:lnTo>
                <a:lnTo>
                  <a:pt x="466" y="122"/>
                </a:lnTo>
                <a:lnTo>
                  <a:pt x="468" y="127"/>
                </a:lnTo>
                <a:lnTo>
                  <a:pt x="470" y="132"/>
                </a:lnTo>
                <a:lnTo>
                  <a:pt x="472" y="137"/>
                </a:lnTo>
                <a:lnTo>
                  <a:pt x="474" y="143"/>
                </a:lnTo>
                <a:lnTo>
                  <a:pt x="476" y="149"/>
                </a:lnTo>
                <a:lnTo>
                  <a:pt x="478" y="156"/>
                </a:lnTo>
                <a:lnTo>
                  <a:pt x="480" y="163"/>
                </a:lnTo>
                <a:lnTo>
                  <a:pt x="482" y="171"/>
                </a:lnTo>
                <a:lnTo>
                  <a:pt x="484" y="180"/>
                </a:lnTo>
                <a:lnTo>
                  <a:pt x="486" y="190"/>
                </a:lnTo>
                <a:lnTo>
                  <a:pt x="488" y="200"/>
                </a:lnTo>
                <a:lnTo>
                  <a:pt x="490" y="212"/>
                </a:lnTo>
                <a:lnTo>
                  <a:pt x="492" y="225"/>
                </a:lnTo>
                <a:lnTo>
                  <a:pt x="493" y="232"/>
                </a:lnTo>
                <a:lnTo>
                  <a:pt x="494" y="240"/>
                </a:lnTo>
                <a:lnTo>
                  <a:pt x="495" y="248"/>
                </a:lnTo>
                <a:lnTo>
                  <a:pt x="496" y="257"/>
                </a:lnTo>
                <a:lnTo>
                  <a:pt x="497" y="266"/>
                </a:lnTo>
                <a:lnTo>
                  <a:pt x="498" y="276"/>
                </a:lnTo>
                <a:lnTo>
                  <a:pt x="499" y="286"/>
                </a:lnTo>
                <a:lnTo>
                  <a:pt x="500" y="298"/>
                </a:lnTo>
                <a:lnTo>
                  <a:pt x="501" y="310"/>
                </a:lnTo>
                <a:lnTo>
                  <a:pt x="502" y="323"/>
                </a:lnTo>
                <a:lnTo>
                  <a:pt x="503" y="330"/>
                </a:lnTo>
                <a:lnTo>
                  <a:pt x="503" y="337"/>
                </a:lnTo>
                <a:lnTo>
                  <a:pt x="504" y="345"/>
                </a:lnTo>
                <a:lnTo>
                  <a:pt x="504" y="353"/>
                </a:lnTo>
                <a:lnTo>
                  <a:pt x="505" y="361"/>
                </a:lnTo>
                <a:lnTo>
                  <a:pt x="505" y="369"/>
                </a:lnTo>
              </a:path>
            </a:pathLst>
          </a:cu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4104324" y="3717032"/>
            <a:ext cx="1186131" cy="17758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10800000" flipV="1">
            <a:off x="505343" y="3804756"/>
            <a:ext cx="486309" cy="1925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Box 5"/>
          <p:cNvSpPr txBox="1">
            <a:spLocks noChangeArrowheads="1"/>
          </p:cNvSpPr>
          <p:nvPr/>
        </p:nvSpPr>
        <p:spPr bwMode="auto">
          <a:xfrm>
            <a:off x="4685081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1000" dirty="0"/>
              <a:t>© Copyright all rights reserved to Homework depot: </a:t>
            </a:r>
            <a:r>
              <a:rPr lang="en-US" sz="1000" dirty="0">
                <a:hlinkClick r:id="rId40"/>
              </a:rPr>
              <a:t>www.BCMath.ca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132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27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327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327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327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327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327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4" dur="500"/>
                                        <p:tgtEl>
                                          <p:spTgt spid="327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7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0" dur="5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3" dur="500"/>
                                        <p:tgtEl>
                                          <p:spTgt spid="3277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6" dur="500"/>
                                        <p:tgtEl>
                                          <p:spTgt spid="327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9" dur="500"/>
                                        <p:tgtEl>
                                          <p:spTgt spid="3277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327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345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345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345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 nodeType="clickPar">
                      <p:stCondLst>
                        <p:cond delay="indefinite"/>
                      </p:stCondLst>
                      <p:childTnLst>
                        <p:par>
                          <p:cTn id="2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9" dur="500"/>
                                        <p:tgtEl>
                                          <p:spTgt spid="327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3" dur="500"/>
                                        <p:tgtEl>
                                          <p:spTgt spid="327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7" dur="500"/>
                                        <p:tgtEl>
                                          <p:spTgt spid="327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 nodeType="clickPar">
                      <p:stCondLst>
                        <p:cond delay="indefinite"/>
                      </p:stCondLst>
                      <p:childTnLst>
                        <p:par>
                          <p:cTn id="2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 nodeType="clickPar">
                      <p:stCondLst>
                        <p:cond delay="indefinite"/>
                      </p:stCondLst>
                      <p:childTnLst>
                        <p:par>
                          <p:cTn id="3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4" dur="500"/>
                                        <p:tgtEl>
                                          <p:spTgt spid="327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 nodeType="clickPar">
                      <p:stCondLst>
                        <p:cond delay="indefinite"/>
                      </p:stCondLst>
                      <p:childTnLst>
                        <p:par>
                          <p:cTn id="3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9" dur="500"/>
                                        <p:tgtEl>
                                          <p:spTgt spid="327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 nodeType="clickPar">
                      <p:stCondLst>
                        <p:cond delay="indefinite"/>
                      </p:stCondLst>
                      <p:childTnLst>
                        <p:par>
                          <p:cTn id="3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4" dur="500"/>
                                        <p:tgtEl>
                                          <p:spTgt spid="327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 nodeType="clickPar">
                      <p:stCondLst>
                        <p:cond delay="indefinite"/>
                      </p:stCondLst>
                      <p:childTnLst>
                        <p:par>
                          <p:cTn id="3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 nodeType="clickPar">
                      <p:stCondLst>
                        <p:cond delay="indefinite"/>
                      </p:stCondLst>
                      <p:childTnLst>
                        <p:par>
                          <p:cTn id="3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5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6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3" fill="hold" nodeType="clickPar">
                      <p:stCondLst>
                        <p:cond delay="indefinite"/>
                      </p:stCondLst>
                      <p:childTnLst>
                        <p:par>
                          <p:cTn id="4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1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5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7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6" fill="hold">
                      <p:stCondLst>
                        <p:cond delay="indefinite"/>
                      </p:stCondLst>
                      <p:childTnLst>
                        <p:par>
                          <p:cTn id="587" fill="hold">
                            <p:stCondLst>
                              <p:cond delay="0"/>
                            </p:stCondLst>
                            <p:childTnLst>
                              <p:par>
                                <p:cTn id="5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1" fill="hold">
                            <p:stCondLst>
                              <p:cond delay="2000"/>
                            </p:stCondLst>
                            <p:childTnLst>
                              <p:par>
                                <p:cTn id="5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5" fill="hold">
                      <p:stCondLst>
                        <p:cond delay="indefinite"/>
                      </p:stCondLst>
                      <p:childTnLst>
                        <p:par>
                          <p:cTn id="596" fill="hold">
                            <p:stCondLst>
                              <p:cond delay="0"/>
                            </p:stCondLst>
                            <p:childTnLst>
                              <p:par>
                                <p:cTn id="59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0" fill="hold">
                            <p:stCondLst>
                              <p:cond delay="2000"/>
                            </p:stCondLst>
                            <p:childTnLst>
                              <p:par>
                                <p:cTn id="60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4" fill="hold">
                      <p:stCondLst>
                        <p:cond delay="indefinite"/>
                      </p:stCondLst>
                      <p:childTnLst>
                        <p:par>
                          <p:cTn id="605" fill="hold">
                            <p:stCondLst>
                              <p:cond delay="0"/>
                            </p:stCondLst>
                            <p:childTnLst>
                              <p:par>
                                <p:cTn id="6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6" dur="20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1" dur="2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6" grpId="0" animBg="1"/>
      <p:bldP spid="5136" grpId="1" animBg="1"/>
      <p:bldP spid="5137" grpId="0"/>
      <p:bldP spid="5137" grpId="1"/>
      <p:bldP spid="327702" grpId="0"/>
      <p:bldP spid="327702" grpId="1"/>
      <p:bldP spid="327703" grpId="0" animBg="1"/>
      <p:bldP spid="327725" grpId="0"/>
      <p:bldP spid="327725" grpId="1"/>
      <p:bldP spid="5144" grpId="0"/>
      <p:bldP spid="5144" grpId="1"/>
      <p:bldP spid="327738" grpId="0"/>
      <p:bldP spid="327752" grpId="0" animBg="1"/>
      <p:bldP spid="31" grpId="0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8" grpId="0" animBg="1"/>
      <p:bldP spid="39" grpId="0" animBg="1"/>
      <p:bldP spid="44" grpId="0" animBg="1"/>
      <p:bldP spid="45" grpId="0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1" grpId="0" animBg="1"/>
      <p:bldP spid="52" grpId="0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8" grpId="0" animBg="1"/>
      <p:bldP spid="58" grpId="1" animBg="1"/>
      <p:bldP spid="59" grpId="0" animBg="1"/>
      <p:bldP spid="60" grpId="0" animBg="1"/>
      <p:bldP spid="61" grpId="0" animBg="1"/>
      <p:bldP spid="62" grpId="0" animBg="1"/>
      <p:bldP spid="63" grpId="0" animBg="1"/>
      <p:bldP spid="67" grpId="0" animBg="1"/>
      <p:bldP spid="6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37538" cy="9191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CA" dirty="0"/>
              <a:t>Practice: Given the following graph, draw the reciprocal function</a:t>
            </a:r>
          </a:p>
        </p:txBody>
      </p:sp>
      <p:grpSp>
        <p:nvGrpSpPr>
          <p:cNvPr id="13315" name="Group 104"/>
          <p:cNvGrpSpPr>
            <a:grpSpLocks noChangeAspect="1"/>
          </p:cNvGrpSpPr>
          <p:nvPr/>
        </p:nvGrpSpPr>
        <p:grpSpPr bwMode="auto">
          <a:xfrm>
            <a:off x="260350" y="1276350"/>
            <a:ext cx="4754563" cy="5316538"/>
            <a:chOff x="164" y="804"/>
            <a:chExt cx="2995" cy="3349"/>
          </a:xfrm>
        </p:grpSpPr>
        <p:sp>
          <p:nvSpPr>
            <p:cNvPr id="13345" name="AutoShape 103"/>
            <p:cNvSpPr>
              <a:spLocks noChangeAspect="1" noChangeArrowheads="1" noTextEdit="1"/>
            </p:cNvSpPr>
            <p:nvPr/>
          </p:nvSpPr>
          <p:spPr bwMode="auto">
            <a:xfrm>
              <a:off x="164" y="808"/>
              <a:ext cx="2995" cy="3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46" name="Rectangle 105"/>
            <p:cNvSpPr>
              <a:spLocks noChangeArrowheads="1"/>
            </p:cNvSpPr>
            <p:nvPr/>
          </p:nvSpPr>
          <p:spPr bwMode="auto">
            <a:xfrm>
              <a:off x="168" y="812"/>
              <a:ext cx="2987" cy="3337"/>
            </a:xfrm>
            <a:prstGeom prst="rect">
              <a:avLst/>
            </a:prstGeom>
            <a:solidFill>
              <a:srgbClr val="FFFFFF"/>
            </a:solidFill>
            <a:ln w="4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3347" name="Line 106"/>
            <p:cNvSpPr>
              <a:spLocks noChangeShapeType="1"/>
            </p:cNvSpPr>
            <p:nvPr/>
          </p:nvSpPr>
          <p:spPr bwMode="auto">
            <a:xfrm flipV="1">
              <a:off x="417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48" name="Line 107"/>
            <p:cNvSpPr>
              <a:spLocks noChangeShapeType="1"/>
            </p:cNvSpPr>
            <p:nvPr/>
          </p:nvSpPr>
          <p:spPr bwMode="auto">
            <a:xfrm flipV="1">
              <a:off x="421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49" name="Line 108"/>
            <p:cNvSpPr>
              <a:spLocks noChangeShapeType="1"/>
            </p:cNvSpPr>
            <p:nvPr/>
          </p:nvSpPr>
          <p:spPr bwMode="auto">
            <a:xfrm flipV="1">
              <a:off x="666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50" name="Line 109"/>
            <p:cNvSpPr>
              <a:spLocks noChangeShapeType="1"/>
            </p:cNvSpPr>
            <p:nvPr/>
          </p:nvSpPr>
          <p:spPr bwMode="auto">
            <a:xfrm flipV="1">
              <a:off x="669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51" name="Line 110"/>
            <p:cNvSpPr>
              <a:spLocks noChangeShapeType="1"/>
            </p:cNvSpPr>
            <p:nvPr/>
          </p:nvSpPr>
          <p:spPr bwMode="auto">
            <a:xfrm flipV="1">
              <a:off x="915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52" name="Line 111"/>
            <p:cNvSpPr>
              <a:spLocks noChangeShapeType="1"/>
            </p:cNvSpPr>
            <p:nvPr/>
          </p:nvSpPr>
          <p:spPr bwMode="auto">
            <a:xfrm flipV="1">
              <a:off x="918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53" name="Line 112"/>
            <p:cNvSpPr>
              <a:spLocks noChangeShapeType="1"/>
            </p:cNvSpPr>
            <p:nvPr/>
          </p:nvSpPr>
          <p:spPr bwMode="auto">
            <a:xfrm flipV="1">
              <a:off x="1160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54" name="Line 113"/>
            <p:cNvSpPr>
              <a:spLocks noChangeShapeType="1"/>
            </p:cNvSpPr>
            <p:nvPr/>
          </p:nvSpPr>
          <p:spPr bwMode="auto">
            <a:xfrm flipV="1">
              <a:off x="1164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55" name="Line 114"/>
            <p:cNvSpPr>
              <a:spLocks noChangeShapeType="1"/>
            </p:cNvSpPr>
            <p:nvPr/>
          </p:nvSpPr>
          <p:spPr bwMode="auto">
            <a:xfrm flipV="1">
              <a:off x="1409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56" name="Line 115"/>
            <p:cNvSpPr>
              <a:spLocks noChangeShapeType="1"/>
            </p:cNvSpPr>
            <p:nvPr/>
          </p:nvSpPr>
          <p:spPr bwMode="auto">
            <a:xfrm flipV="1">
              <a:off x="1413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57" name="Line 116"/>
            <p:cNvSpPr>
              <a:spLocks noChangeShapeType="1"/>
            </p:cNvSpPr>
            <p:nvPr/>
          </p:nvSpPr>
          <p:spPr bwMode="auto">
            <a:xfrm flipV="1">
              <a:off x="1907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58" name="Line 117"/>
            <p:cNvSpPr>
              <a:spLocks noChangeShapeType="1"/>
            </p:cNvSpPr>
            <p:nvPr/>
          </p:nvSpPr>
          <p:spPr bwMode="auto">
            <a:xfrm flipV="1">
              <a:off x="1910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59" name="Line 118"/>
            <p:cNvSpPr>
              <a:spLocks noChangeShapeType="1"/>
            </p:cNvSpPr>
            <p:nvPr/>
          </p:nvSpPr>
          <p:spPr bwMode="auto">
            <a:xfrm flipV="1">
              <a:off x="2156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60" name="Line 119"/>
            <p:cNvSpPr>
              <a:spLocks noChangeShapeType="1"/>
            </p:cNvSpPr>
            <p:nvPr/>
          </p:nvSpPr>
          <p:spPr bwMode="auto">
            <a:xfrm flipV="1">
              <a:off x="2159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61" name="Line 120"/>
            <p:cNvSpPr>
              <a:spLocks noChangeShapeType="1"/>
            </p:cNvSpPr>
            <p:nvPr/>
          </p:nvSpPr>
          <p:spPr bwMode="auto">
            <a:xfrm flipV="1">
              <a:off x="2405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62" name="Line 121"/>
            <p:cNvSpPr>
              <a:spLocks noChangeShapeType="1"/>
            </p:cNvSpPr>
            <p:nvPr/>
          </p:nvSpPr>
          <p:spPr bwMode="auto">
            <a:xfrm flipV="1">
              <a:off x="2408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63" name="Line 122"/>
            <p:cNvSpPr>
              <a:spLocks noChangeShapeType="1"/>
            </p:cNvSpPr>
            <p:nvPr/>
          </p:nvSpPr>
          <p:spPr bwMode="auto">
            <a:xfrm flipV="1">
              <a:off x="2650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64" name="Line 123"/>
            <p:cNvSpPr>
              <a:spLocks noChangeShapeType="1"/>
            </p:cNvSpPr>
            <p:nvPr/>
          </p:nvSpPr>
          <p:spPr bwMode="auto">
            <a:xfrm flipV="1">
              <a:off x="2654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65" name="Line 124"/>
            <p:cNvSpPr>
              <a:spLocks noChangeShapeType="1"/>
            </p:cNvSpPr>
            <p:nvPr/>
          </p:nvSpPr>
          <p:spPr bwMode="auto">
            <a:xfrm flipV="1">
              <a:off x="2899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66" name="Line 125"/>
            <p:cNvSpPr>
              <a:spLocks noChangeShapeType="1"/>
            </p:cNvSpPr>
            <p:nvPr/>
          </p:nvSpPr>
          <p:spPr bwMode="auto">
            <a:xfrm flipV="1">
              <a:off x="2903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67" name="Line 126"/>
            <p:cNvSpPr>
              <a:spLocks noChangeShapeType="1"/>
            </p:cNvSpPr>
            <p:nvPr/>
          </p:nvSpPr>
          <p:spPr bwMode="auto">
            <a:xfrm>
              <a:off x="172" y="3860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68" name="Line 127"/>
            <p:cNvSpPr>
              <a:spLocks noChangeShapeType="1"/>
            </p:cNvSpPr>
            <p:nvPr/>
          </p:nvSpPr>
          <p:spPr bwMode="auto">
            <a:xfrm>
              <a:off x="172" y="3865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69" name="Line 128"/>
            <p:cNvSpPr>
              <a:spLocks noChangeShapeType="1"/>
            </p:cNvSpPr>
            <p:nvPr/>
          </p:nvSpPr>
          <p:spPr bwMode="auto">
            <a:xfrm>
              <a:off x="172" y="3585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70" name="Line 129"/>
            <p:cNvSpPr>
              <a:spLocks noChangeShapeType="1"/>
            </p:cNvSpPr>
            <p:nvPr/>
          </p:nvSpPr>
          <p:spPr bwMode="auto">
            <a:xfrm>
              <a:off x="172" y="3590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71" name="Line 130"/>
            <p:cNvSpPr>
              <a:spLocks noChangeShapeType="1"/>
            </p:cNvSpPr>
            <p:nvPr/>
          </p:nvSpPr>
          <p:spPr bwMode="auto">
            <a:xfrm>
              <a:off x="172" y="3306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72" name="Line 131"/>
            <p:cNvSpPr>
              <a:spLocks noChangeShapeType="1"/>
            </p:cNvSpPr>
            <p:nvPr/>
          </p:nvSpPr>
          <p:spPr bwMode="auto">
            <a:xfrm>
              <a:off x="172" y="3310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73" name="Line 132"/>
            <p:cNvSpPr>
              <a:spLocks noChangeShapeType="1"/>
            </p:cNvSpPr>
            <p:nvPr/>
          </p:nvSpPr>
          <p:spPr bwMode="auto">
            <a:xfrm>
              <a:off x="172" y="3031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74" name="Line 133"/>
            <p:cNvSpPr>
              <a:spLocks noChangeShapeType="1"/>
            </p:cNvSpPr>
            <p:nvPr/>
          </p:nvSpPr>
          <p:spPr bwMode="auto">
            <a:xfrm>
              <a:off x="172" y="3035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75" name="Line 134"/>
            <p:cNvSpPr>
              <a:spLocks noChangeShapeType="1"/>
            </p:cNvSpPr>
            <p:nvPr/>
          </p:nvSpPr>
          <p:spPr bwMode="auto">
            <a:xfrm>
              <a:off x="172" y="2751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76" name="Line 135"/>
            <p:cNvSpPr>
              <a:spLocks noChangeShapeType="1"/>
            </p:cNvSpPr>
            <p:nvPr/>
          </p:nvSpPr>
          <p:spPr bwMode="auto">
            <a:xfrm>
              <a:off x="172" y="2756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77" name="Line 136"/>
            <p:cNvSpPr>
              <a:spLocks noChangeShapeType="1"/>
            </p:cNvSpPr>
            <p:nvPr/>
          </p:nvSpPr>
          <p:spPr bwMode="auto">
            <a:xfrm>
              <a:off x="172" y="2197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78" name="Line 137"/>
            <p:cNvSpPr>
              <a:spLocks noChangeShapeType="1"/>
            </p:cNvSpPr>
            <p:nvPr/>
          </p:nvSpPr>
          <p:spPr bwMode="auto">
            <a:xfrm>
              <a:off x="172" y="2201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79" name="Line 138"/>
            <p:cNvSpPr>
              <a:spLocks noChangeShapeType="1"/>
            </p:cNvSpPr>
            <p:nvPr/>
          </p:nvSpPr>
          <p:spPr bwMode="auto">
            <a:xfrm>
              <a:off x="172" y="1922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80" name="Line 139"/>
            <p:cNvSpPr>
              <a:spLocks noChangeShapeType="1"/>
            </p:cNvSpPr>
            <p:nvPr/>
          </p:nvSpPr>
          <p:spPr bwMode="auto">
            <a:xfrm>
              <a:off x="172" y="1926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81" name="Line 140"/>
            <p:cNvSpPr>
              <a:spLocks noChangeShapeType="1"/>
            </p:cNvSpPr>
            <p:nvPr/>
          </p:nvSpPr>
          <p:spPr bwMode="auto">
            <a:xfrm>
              <a:off x="172" y="1642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82" name="Line 141"/>
            <p:cNvSpPr>
              <a:spLocks noChangeShapeType="1"/>
            </p:cNvSpPr>
            <p:nvPr/>
          </p:nvSpPr>
          <p:spPr bwMode="auto">
            <a:xfrm>
              <a:off x="172" y="1646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83" name="Line 142"/>
            <p:cNvSpPr>
              <a:spLocks noChangeShapeType="1"/>
            </p:cNvSpPr>
            <p:nvPr/>
          </p:nvSpPr>
          <p:spPr bwMode="auto">
            <a:xfrm>
              <a:off x="172" y="1367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84" name="Line 143"/>
            <p:cNvSpPr>
              <a:spLocks noChangeShapeType="1"/>
            </p:cNvSpPr>
            <p:nvPr/>
          </p:nvSpPr>
          <p:spPr bwMode="auto">
            <a:xfrm>
              <a:off x="172" y="1371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85" name="Line 144"/>
            <p:cNvSpPr>
              <a:spLocks noChangeShapeType="1"/>
            </p:cNvSpPr>
            <p:nvPr/>
          </p:nvSpPr>
          <p:spPr bwMode="auto">
            <a:xfrm>
              <a:off x="172" y="1087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86" name="Line 145"/>
            <p:cNvSpPr>
              <a:spLocks noChangeShapeType="1"/>
            </p:cNvSpPr>
            <p:nvPr/>
          </p:nvSpPr>
          <p:spPr bwMode="auto">
            <a:xfrm>
              <a:off x="172" y="1092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87" name="Line 146"/>
            <p:cNvSpPr>
              <a:spLocks noChangeShapeType="1"/>
            </p:cNvSpPr>
            <p:nvPr/>
          </p:nvSpPr>
          <p:spPr bwMode="auto">
            <a:xfrm>
              <a:off x="172" y="2472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88" name="Line 147"/>
            <p:cNvSpPr>
              <a:spLocks noChangeShapeType="1"/>
            </p:cNvSpPr>
            <p:nvPr/>
          </p:nvSpPr>
          <p:spPr bwMode="auto">
            <a:xfrm>
              <a:off x="172" y="2476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89" name="Line 148"/>
            <p:cNvSpPr>
              <a:spLocks noChangeShapeType="1"/>
            </p:cNvSpPr>
            <p:nvPr/>
          </p:nvSpPr>
          <p:spPr bwMode="auto">
            <a:xfrm>
              <a:off x="172" y="2481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90" name="Line 149"/>
            <p:cNvSpPr>
              <a:spLocks noChangeShapeType="1"/>
            </p:cNvSpPr>
            <p:nvPr/>
          </p:nvSpPr>
          <p:spPr bwMode="auto">
            <a:xfrm>
              <a:off x="172" y="2485"/>
              <a:ext cx="2983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91" name="Rectangle 150"/>
            <p:cNvSpPr>
              <a:spLocks noChangeArrowheads="1"/>
            </p:cNvSpPr>
            <p:nvPr/>
          </p:nvSpPr>
          <p:spPr bwMode="auto">
            <a:xfrm>
              <a:off x="3042" y="2270"/>
              <a:ext cx="9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13392" name="Freeform 151"/>
            <p:cNvSpPr>
              <a:spLocks/>
            </p:cNvSpPr>
            <p:nvPr/>
          </p:nvSpPr>
          <p:spPr bwMode="auto">
            <a:xfrm>
              <a:off x="3099" y="2424"/>
              <a:ext cx="49" cy="113"/>
            </a:xfrm>
            <a:custGeom>
              <a:avLst/>
              <a:gdLst>
                <a:gd name="T0" fmla="*/ 0 w 49"/>
                <a:gd name="T1" fmla="*/ 0 h 113"/>
                <a:gd name="T2" fmla="*/ 49 w 49"/>
                <a:gd name="T3" fmla="*/ 57 h 113"/>
                <a:gd name="T4" fmla="*/ 0 w 49"/>
                <a:gd name="T5" fmla="*/ 113 h 113"/>
                <a:gd name="T6" fmla="*/ 0 w 49"/>
                <a:gd name="T7" fmla="*/ 0 h 1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113"/>
                <a:gd name="T14" fmla="*/ 49 w 49"/>
                <a:gd name="T15" fmla="*/ 113 h 1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113">
                  <a:moveTo>
                    <a:pt x="0" y="0"/>
                  </a:moveTo>
                  <a:lnTo>
                    <a:pt x="49" y="57"/>
                  </a:lnTo>
                  <a:lnTo>
                    <a:pt x="0" y="1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3393" name="Line 152"/>
            <p:cNvSpPr>
              <a:spLocks noChangeShapeType="1"/>
            </p:cNvSpPr>
            <p:nvPr/>
          </p:nvSpPr>
          <p:spPr bwMode="auto">
            <a:xfrm flipV="1">
              <a:off x="1654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94" name="Line 153"/>
            <p:cNvSpPr>
              <a:spLocks noChangeShapeType="1"/>
            </p:cNvSpPr>
            <p:nvPr/>
          </p:nvSpPr>
          <p:spPr bwMode="auto">
            <a:xfrm flipV="1">
              <a:off x="1658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95" name="Line 154"/>
            <p:cNvSpPr>
              <a:spLocks noChangeShapeType="1"/>
            </p:cNvSpPr>
            <p:nvPr/>
          </p:nvSpPr>
          <p:spPr bwMode="auto">
            <a:xfrm flipV="1">
              <a:off x="1662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96" name="Line 155"/>
            <p:cNvSpPr>
              <a:spLocks noChangeShapeType="1"/>
            </p:cNvSpPr>
            <p:nvPr/>
          </p:nvSpPr>
          <p:spPr bwMode="auto">
            <a:xfrm flipV="1">
              <a:off x="1665" y="812"/>
              <a:ext cx="1" cy="333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97" name="Rectangle 156"/>
            <p:cNvSpPr>
              <a:spLocks noChangeArrowheads="1"/>
            </p:cNvSpPr>
            <p:nvPr/>
          </p:nvSpPr>
          <p:spPr bwMode="auto">
            <a:xfrm>
              <a:off x="1722" y="804"/>
              <a:ext cx="9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13398" name="Freeform 157"/>
            <p:cNvSpPr>
              <a:spLocks/>
            </p:cNvSpPr>
            <p:nvPr/>
          </p:nvSpPr>
          <p:spPr bwMode="auto">
            <a:xfrm>
              <a:off x="1612" y="817"/>
              <a:ext cx="99" cy="57"/>
            </a:xfrm>
            <a:custGeom>
              <a:avLst/>
              <a:gdLst>
                <a:gd name="T0" fmla="*/ 0 w 99"/>
                <a:gd name="T1" fmla="*/ 57 h 57"/>
                <a:gd name="T2" fmla="*/ 50 w 99"/>
                <a:gd name="T3" fmla="*/ 0 h 57"/>
                <a:gd name="T4" fmla="*/ 99 w 99"/>
                <a:gd name="T5" fmla="*/ 57 h 57"/>
                <a:gd name="T6" fmla="*/ 0 w 99"/>
                <a:gd name="T7" fmla="*/ 57 h 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"/>
                <a:gd name="T13" fmla="*/ 0 h 57"/>
                <a:gd name="T14" fmla="*/ 99 w 99"/>
                <a:gd name="T15" fmla="*/ 57 h 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" h="57">
                  <a:moveTo>
                    <a:pt x="0" y="57"/>
                  </a:moveTo>
                  <a:lnTo>
                    <a:pt x="50" y="0"/>
                  </a:lnTo>
                  <a:lnTo>
                    <a:pt x="99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3399" name="Rectangle 158"/>
            <p:cNvSpPr>
              <a:spLocks noChangeArrowheads="1"/>
            </p:cNvSpPr>
            <p:nvPr/>
          </p:nvSpPr>
          <p:spPr bwMode="auto">
            <a:xfrm>
              <a:off x="168" y="812"/>
              <a:ext cx="2987" cy="3337"/>
            </a:xfrm>
            <a:prstGeom prst="rect">
              <a:avLst/>
            </a:prstGeom>
            <a:noFill/>
            <a:ln w="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400" name="Line 159"/>
            <p:cNvSpPr>
              <a:spLocks noChangeShapeType="1"/>
            </p:cNvSpPr>
            <p:nvPr/>
          </p:nvSpPr>
          <p:spPr bwMode="auto">
            <a:xfrm>
              <a:off x="421" y="2450"/>
              <a:ext cx="1" cy="6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401" name="Rectangle 160"/>
            <p:cNvSpPr>
              <a:spLocks noChangeArrowheads="1"/>
            </p:cNvSpPr>
            <p:nvPr/>
          </p:nvSpPr>
          <p:spPr bwMode="auto">
            <a:xfrm>
              <a:off x="356" y="2515"/>
              <a:ext cx="192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Courier New" pitchFamily="49" charset="0"/>
                </a:rPr>
                <a:t>-5</a:t>
              </a:r>
              <a:endParaRPr lang="en-US"/>
            </a:p>
          </p:txBody>
        </p:sp>
        <p:sp>
          <p:nvSpPr>
            <p:cNvPr id="13402" name="Rectangle 161"/>
            <p:cNvSpPr>
              <a:spLocks noChangeArrowheads="1"/>
            </p:cNvSpPr>
            <p:nvPr/>
          </p:nvSpPr>
          <p:spPr bwMode="auto">
            <a:xfrm>
              <a:off x="1677" y="2515"/>
              <a:ext cx="128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13403" name="Line 162"/>
            <p:cNvSpPr>
              <a:spLocks noChangeShapeType="1"/>
            </p:cNvSpPr>
            <p:nvPr/>
          </p:nvSpPr>
          <p:spPr bwMode="auto">
            <a:xfrm>
              <a:off x="2903" y="2450"/>
              <a:ext cx="1" cy="6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404" name="Rectangle 163"/>
            <p:cNvSpPr>
              <a:spLocks noChangeArrowheads="1"/>
            </p:cNvSpPr>
            <p:nvPr/>
          </p:nvSpPr>
          <p:spPr bwMode="auto">
            <a:xfrm>
              <a:off x="2906" y="2515"/>
              <a:ext cx="128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13405" name="Rectangle 164"/>
            <p:cNvSpPr>
              <a:spLocks noChangeArrowheads="1"/>
            </p:cNvSpPr>
            <p:nvPr/>
          </p:nvSpPr>
          <p:spPr bwMode="auto">
            <a:xfrm>
              <a:off x="1503" y="3795"/>
              <a:ext cx="192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Courier New" pitchFamily="49" charset="0"/>
                </a:rPr>
                <a:t>-5</a:t>
              </a:r>
              <a:endParaRPr lang="en-US"/>
            </a:p>
          </p:txBody>
        </p:sp>
        <p:sp>
          <p:nvSpPr>
            <p:cNvPr id="13406" name="Line 165"/>
            <p:cNvSpPr>
              <a:spLocks noChangeShapeType="1"/>
            </p:cNvSpPr>
            <p:nvPr/>
          </p:nvSpPr>
          <p:spPr bwMode="auto">
            <a:xfrm>
              <a:off x="1635" y="3865"/>
              <a:ext cx="5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407" name="Rectangle 166"/>
            <p:cNvSpPr>
              <a:spLocks noChangeArrowheads="1"/>
            </p:cNvSpPr>
            <p:nvPr/>
          </p:nvSpPr>
          <p:spPr bwMode="auto">
            <a:xfrm>
              <a:off x="1567" y="1022"/>
              <a:ext cx="128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13408" name="Line 167"/>
            <p:cNvSpPr>
              <a:spLocks noChangeShapeType="1"/>
            </p:cNvSpPr>
            <p:nvPr/>
          </p:nvSpPr>
          <p:spPr bwMode="auto">
            <a:xfrm>
              <a:off x="1635" y="1092"/>
              <a:ext cx="5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409" name="Rectangle 172"/>
            <p:cNvSpPr>
              <a:spLocks noChangeArrowheads="1"/>
            </p:cNvSpPr>
            <p:nvPr/>
          </p:nvSpPr>
          <p:spPr bwMode="auto">
            <a:xfrm>
              <a:off x="168" y="812"/>
              <a:ext cx="2987" cy="3337"/>
            </a:xfrm>
            <a:prstGeom prst="rect">
              <a:avLst/>
            </a:prstGeom>
            <a:noFill/>
            <a:ln w="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3316" name="Freeform 168"/>
          <p:cNvSpPr>
            <a:spLocks/>
          </p:cNvSpPr>
          <p:nvPr/>
        </p:nvSpPr>
        <p:spPr bwMode="auto">
          <a:xfrm flipV="1">
            <a:off x="273050" y="3057525"/>
            <a:ext cx="4735513" cy="2641600"/>
          </a:xfrm>
          <a:custGeom>
            <a:avLst/>
            <a:gdLst>
              <a:gd name="T0" fmla="*/ 2147483647 w 791"/>
              <a:gd name="T1" fmla="*/ 2147483647 h 381"/>
              <a:gd name="T2" fmla="*/ 2147483647 w 791"/>
              <a:gd name="T3" fmla="*/ 2147483647 h 381"/>
              <a:gd name="T4" fmla="*/ 2147483647 w 791"/>
              <a:gd name="T5" fmla="*/ 2147483647 h 381"/>
              <a:gd name="T6" fmla="*/ 2147483647 w 791"/>
              <a:gd name="T7" fmla="*/ 2147483647 h 381"/>
              <a:gd name="T8" fmla="*/ 2147483647 w 791"/>
              <a:gd name="T9" fmla="*/ 2147483647 h 381"/>
              <a:gd name="T10" fmla="*/ 2147483647 w 791"/>
              <a:gd name="T11" fmla="*/ 2147483647 h 381"/>
              <a:gd name="T12" fmla="*/ 2147483647 w 791"/>
              <a:gd name="T13" fmla="*/ 2147483647 h 381"/>
              <a:gd name="T14" fmla="*/ 2147483647 w 791"/>
              <a:gd name="T15" fmla="*/ 2147483647 h 381"/>
              <a:gd name="T16" fmla="*/ 2147483647 w 791"/>
              <a:gd name="T17" fmla="*/ 2147483647 h 381"/>
              <a:gd name="T18" fmla="*/ 2147483647 w 791"/>
              <a:gd name="T19" fmla="*/ 2147483647 h 381"/>
              <a:gd name="T20" fmla="*/ 2147483647 w 791"/>
              <a:gd name="T21" fmla="*/ 2147483647 h 381"/>
              <a:gd name="T22" fmla="*/ 2147483647 w 791"/>
              <a:gd name="T23" fmla="*/ 2147483647 h 381"/>
              <a:gd name="T24" fmla="*/ 2147483647 w 791"/>
              <a:gd name="T25" fmla="*/ 2147483647 h 381"/>
              <a:gd name="T26" fmla="*/ 2147483647 w 791"/>
              <a:gd name="T27" fmla="*/ 2147483647 h 381"/>
              <a:gd name="T28" fmla="*/ 2147483647 w 791"/>
              <a:gd name="T29" fmla="*/ 2147483647 h 381"/>
              <a:gd name="T30" fmla="*/ 2147483647 w 791"/>
              <a:gd name="T31" fmla="*/ 2147483647 h 381"/>
              <a:gd name="T32" fmla="*/ 2147483647 w 791"/>
              <a:gd name="T33" fmla="*/ 2147483647 h 381"/>
              <a:gd name="T34" fmla="*/ 2147483647 w 791"/>
              <a:gd name="T35" fmla="*/ 2147483647 h 381"/>
              <a:gd name="T36" fmla="*/ 2147483647 w 791"/>
              <a:gd name="T37" fmla="*/ 2147483647 h 381"/>
              <a:gd name="T38" fmla="*/ 2147483647 w 791"/>
              <a:gd name="T39" fmla="*/ 2147483647 h 381"/>
              <a:gd name="T40" fmla="*/ 2147483647 w 791"/>
              <a:gd name="T41" fmla="*/ 2147483647 h 381"/>
              <a:gd name="T42" fmla="*/ 2147483647 w 791"/>
              <a:gd name="T43" fmla="*/ 2147483647 h 381"/>
              <a:gd name="T44" fmla="*/ 2147483647 w 791"/>
              <a:gd name="T45" fmla="*/ 2147483647 h 381"/>
              <a:gd name="T46" fmla="*/ 2147483647 w 791"/>
              <a:gd name="T47" fmla="*/ 2147483647 h 381"/>
              <a:gd name="T48" fmla="*/ 2147483647 w 791"/>
              <a:gd name="T49" fmla="*/ 2147483647 h 381"/>
              <a:gd name="T50" fmla="*/ 2147483647 w 791"/>
              <a:gd name="T51" fmla="*/ 2147483647 h 381"/>
              <a:gd name="T52" fmla="*/ 2147483647 w 791"/>
              <a:gd name="T53" fmla="*/ 2147483647 h 381"/>
              <a:gd name="T54" fmla="*/ 2147483647 w 791"/>
              <a:gd name="T55" fmla="*/ 2147483647 h 381"/>
              <a:gd name="T56" fmla="*/ 2147483647 w 791"/>
              <a:gd name="T57" fmla="*/ 2147483647 h 381"/>
              <a:gd name="T58" fmla="*/ 2147483647 w 791"/>
              <a:gd name="T59" fmla="*/ 2147483647 h 381"/>
              <a:gd name="T60" fmla="*/ 2147483647 w 791"/>
              <a:gd name="T61" fmla="*/ 2147483647 h 381"/>
              <a:gd name="T62" fmla="*/ 2147483647 w 791"/>
              <a:gd name="T63" fmla="*/ 2147483647 h 381"/>
              <a:gd name="T64" fmla="*/ 2147483647 w 791"/>
              <a:gd name="T65" fmla="*/ 2147483647 h 381"/>
              <a:gd name="T66" fmla="*/ 2147483647 w 791"/>
              <a:gd name="T67" fmla="*/ 2147483647 h 381"/>
              <a:gd name="T68" fmla="*/ 2147483647 w 791"/>
              <a:gd name="T69" fmla="*/ 2147483647 h 381"/>
              <a:gd name="T70" fmla="*/ 2147483647 w 791"/>
              <a:gd name="T71" fmla="*/ 2147483647 h 381"/>
              <a:gd name="T72" fmla="*/ 2147483647 w 791"/>
              <a:gd name="T73" fmla="*/ 2147483647 h 381"/>
              <a:gd name="T74" fmla="*/ 2147483647 w 791"/>
              <a:gd name="T75" fmla="*/ 2147483647 h 381"/>
              <a:gd name="T76" fmla="*/ 2147483647 w 791"/>
              <a:gd name="T77" fmla="*/ 2147483647 h 381"/>
              <a:gd name="T78" fmla="*/ 2147483647 w 791"/>
              <a:gd name="T79" fmla="*/ 2147483647 h 381"/>
              <a:gd name="T80" fmla="*/ 2147483647 w 791"/>
              <a:gd name="T81" fmla="*/ 2147483647 h 381"/>
              <a:gd name="T82" fmla="*/ 2147483647 w 791"/>
              <a:gd name="T83" fmla="*/ 2147483647 h 381"/>
              <a:gd name="T84" fmla="*/ 2147483647 w 791"/>
              <a:gd name="T85" fmla="*/ 2147483647 h 381"/>
              <a:gd name="T86" fmla="*/ 2147483647 w 791"/>
              <a:gd name="T87" fmla="*/ 2147483647 h 381"/>
              <a:gd name="T88" fmla="*/ 2147483647 w 791"/>
              <a:gd name="T89" fmla="*/ 2147483647 h 381"/>
              <a:gd name="T90" fmla="*/ 2147483647 w 791"/>
              <a:gd name="T91" fmla="*/ 2147483647 h 381"/>
              <a:gd name="T92" fmla="*/ 2147483647 w 791"/>
              <a:gd name="T93" fmla="*/ 2147483647 h 381"/>
              <a:gd name="T94" fmla="*/ 2147483647 w 791"/>
              <a:gd name="T95" fmla="*/ 2147483647 h 381"/>
              <a:gd name="T96" fmla="*/ 2147483647 w 791"/>
              <a:gd name="T97" fmla="*/ 2147483647 h 381"/>
              <a:gd name="T98" fmla="*/ 2147483647 w 791"/>
              <a:gd name="T99" fmla="*/ 2147483647 h 381"/>
              <a:gd name="T100" fmla="*/ 2147483647 w 791"/>
              <a:gd name="T101" fmla="*/ 2147483647 h 381"/>
              <a:gd name="T102" fmla="*/ 2147483647 w 791"/>
              <a:gd name="T103" fmla="*/ 2147483647 h 381"/>
              <a:gd name="T104" fmla="*/ 2147483647 w 791"/>
              <a:gd name="T105" fmla="*/ 2147483647 h 381"/>
              <a:gd name="T106" fmla="*/ 2147483647 w 791"/>
              <a:gd name="T107" fmla="*/ 2147483647 h 381"/>
              <a:gd name="T108" fmla="*/ 2147483647 w 791"/>
              <a:gd name="T109" fmla="*/ 2147483647 h 381"/>
              <a:gd name="T110" fmla="*/ 2147483647 w 791"/>
              <a:gd name="T111" fmla="*/ 2147483647 h 38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791"/>
              <a:gd name="T169" fmla="*/ 0 h 381"/>
              <a:gd name="T170" fmla="*/ 791 w 791"/>
              <a:gd name="T171" fmla="*/ 381 h 38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791" h="381">
                <a:moveTo>
                  <a:pt x="0" y="381"/>
                </a:moveTo>
                <a:lnTo>
                  <a:pt x="2" y="380"/>
                </a:lnTo>
                <a:lnTo>
                  <a:pt x="4" y="379"/>
                </a:lnTo>
                <a:lnTo>
                  <a:pt x="6" y="378"/>
                </a:lnTo>
                <a:lnTo>
                  <a:pt x="8" y="377"/>
                </a:lnTo>
                <a:lnTo>
                  <a:pt x="10" y="376"/>
                </a:lnTo>
                <a:lnTo>
                  <a:pt x="12" y="375"/>
                </a:lnTo>
                <a:lnTo>
                  <a:pt x="14" y="374"/>
                </a:lnTo>
                <a:lnTo>
                  <a:pt x="16" y="373"/>
                </a:lnTo>
                <a:lnTo>
                  <a:pt x="18" y="372"/>
                </a:lnTo>
                <a:lnTo>
                  <a:pt x="20" y="371"/>
                </a:lnTo>
                <a:lnTo>
                  <a:pt x="22" y="370"/>
                </a:lnTo>
                <a:lnTo>
                  <a:pt x="24" y="369"/>
                </a:lnTo>
                <a:lnTo>
                  <a:pt x="26" y="368"/>
                </a:lnTo>
                <a:lnTo>
                  <a:pt x="28" y="367"/>
                </a:lnTo>
                <a:lnTo>
                  <a:pt x="30" y="367"/>
                </a:lnTo>
                <a:lnTo>
                  <a:pt x="32" y="366"/>
                </a:lnTo>
                <a:lnTo>
                  <a:pt x="34" y="365"/>
                </a:lnTo>
                <a:lnTo>
                  <a:pt x="36" y="364"/>
                </a:lnTo>
                <a:lnTo>
                  <a:pt x="38" y="363"/>
                </a:lnTo>
                <a:lnTo>
                  <a:pt x="40" y="362"/>
                </a:lnTo>
                <a:lnTo>
                  <a:pt x="42" y="361"/>
                </a:lnTo>
                <a:lnTo>
                  <a:pt x="44" y="360"/>
                </a:lnTo>
                <a:lnTo>
                  <a:pt x="46" y="359"/>
                </a:lnTo>
                <a:lnTo>
                  <a:pt x="48" y="358"/>
                </a:lnTo>
                <a:lnTo>
                  <a:pt x="50" y="357"/>
                </a:lnTo>
                <a:lnTo>
                  <a:pt x="52" y="356"/>
                </a:lnTo>
                <a:lnTo>
                  <a:pt x="54" y="355"/>
                </a:lnTo>
                <a:lnTo>
                  <a:pt x="56" y="354"/>
                </a:lnTo>
                <a:lnTo>
                  <a:pt x="58" y="353"/>
                </a:lnTo>
                <a:lnTo>
                  <a:pt x="60" y="352"/>
                </a:lnTo>
                <a:lnTo>
                  <a:pt x="62" y="351"/>
                </a:lnTo>
                <a:lnTo>
                  <a:pt x="64" y="350"/>
                </a:lnTo>
                <a:lnTo>
                  <a:pt x="66" y="349"/>
                </a:lnTo>
                <a:lnTo>
                  <a:pt x="68" y="348"/>
                </a:lnTo>
                <a:lnTo>
                  <a:pt x="70" y="347"/>
                </a:lnTo>
                <a:lnTo>
                  <a:pt x="72" y="346"/>
                </a:lnTo>
                <a:lnTo>
                  <a:pt x="74" y="345"/>
                </a:lnTo>
                <a:lnTo>
                  <a:pt x="76" y="344"/>
                </a:lnTo>
                <a:lnTo>
                  <a:pt x="78" y="343"/>
                </a:lnTo>
                <a:lnTo>
                  <a:pt x="80" y="342"/>
                </a:lnTo>
                <a:lnTo>
                  <a:pt x="82" y="341"/>
                </a:lnTo>
                <a:lnTo>
                  <a:pt x="84" y="340"/>
                </a:lnTo>
                <a:lnTo>
                  <a:pt x="86" y="340"/>
                </a:lnTo>
                <a:lnTo>
                  <a:pt x="88" y="339"/>
                </a:lnTo>
                <a:lnTo>
                  <a:pt x="90" y="338"/>
                </a:lnTo>
                <a:lnTo>
                  <a:pt x="92" y="337"/>
                </a:lnTo>
                <a:lnTo>
                  <a:pt x="94" y="336"/>
                </a:lnTo>
                <a:lnTo>
                  <a:pt x="96" y="335"/>
                </a:lnTo>
                <a:lnTo>
                  <a:pt x="98" y="334"/>
                </a:lnTo>
                <a:lnTo>
                  <a:pt x="100" y="333"/>
                </a:lnTo>
                <a:lnTo>
                  <a:pt x="102" y="332"/>
                </a:lnTo>
                <a:lnTo>
                  <a:pt x="104" y="331"/>
                </a:lnTo>
                <a:lnTo>
                  <a:pt x="106" y="330"/>
                </a:lnTo>
                <a:lnTo>
                  <a:pt x="108" y="329"/>
                </a:lnTo>
                <a:lnTo>
                  <a:pt x="110" y="328"/>
                </a:lnTo>
                <a:lnTo>
                  <a:pt x="112" y="327"/>
                </a:lnTo>
                <a:lnTo>
                  <a:pt x="114" y="326"/>
                </a:lnTo>
                <a:lnTo>
                  <a:pt x="116" y="325"/>
                </a:lnTo>
                <a:lnTo>
                  <a:pt x="118" y="324"/>
                </a:lnTo>
                <a:lnTo>
                  <a:pt x="120" y="323"/>
                </a:lnTo>
                <a:lnTo>
                  <a:pt x="122" y="322"/>
                </a:lnTo>
                <a:lnTo>
                  <a:pt x="124" y="321"/>
                </a:lnTo>
                <a:lnTo>
                  <a:pt x="126" y="320"/>
                </a:lnTo>
                <a:lnTo>
                  <a:pt x="128" y="319"/>
                </a:lnTo>
                <a:lnTo>
                  <a:pt x="130" y="318"/>
                </a:lnTo>
                <a:lnTo>
                  <a:pt x="132" y="317"/>
                </a:lnTo>
                <a:lnTo>
                  <a:pt x="134" y="316"/>
                </a:lnTo>
                <a:lnTo>
                  <a:pt x="136" y="315"/>
                </a:lnTo>
                <a:lnTo>
                  <a:pt x="138" y="314"/>
                </a:lnTo>
                <a:lnTo>
                  <a:pt x="140" y="313"/>
                </a:lnTo>
                <a:lnTo>
                  <a:pt x="142" y="313"/>
                </a:lnTo>
                <a:lnTo>
                  <a:pt x="144" y="312"/>
                </a:lnTo>
                <a:lnTo>
                  <a:pt x="146" y="311"/>
                </a:lnTo>
                <a:lnTo>
                  <a:pt x="148" y="310"/>
                </a:lnTo>
                <a:lnTo>
                  <a:pt x="150" y="309"/>
                </a:lnTo>
                <a:lnTo>
                  <a:pt x="152" y="308"/>
                </a:lnTo>
                <a:lnTo>
                  <a:pt x="154" y="307"/>
                </a:lnTo>
                <a:lnTo>
                  <a:pt x="156" y="306"/>
                </a:lnTo>
                <a:lnTo>
                  <a:pt x="158" y="305"/>
                </a:lnTo>
                <a:lnTo>
                  <a:pt x="160" y="304"/>
                </a:lnTo>
                <a:lnTo>
                  <a:pt x="162" y="303"/>
                </a:lnTo>
                <a:lnTo>
                  <a:pt x="164" y="302"/>
                </a:lnTo>
                <a:lnTo>
                  <a:pt x="166" y="301"/>
                </a:lnTo>
                <a:lnTo>
                  <a:pt x="168" y="300"/>
                </a:lnTo>
                <a:lnTo>
                  <a:pt x="170" y="299"/>
                </a:lnTo>
                <a:lnTo>
                  <a:pt x="172" y="298"/>
                </a:lnTo>
                <a:lnTo>
                  <a:pt x="174" y="297"/>
                </a:lnTo>
                <a:lnTo>
                  <a:pt x="176" y="296"/>
                </a:lnTo>
                <a:lnTo>
                  <a:pt x="178" y="295"/>
                </a:lnTo>
                <a:lnTo>
                  <a:pt x="180" y="294"/>
                </a:lnTo>
                <a:lnTo>
                  <a:pt x="182" y="293"/>
                </a:lnTo>
                <a:lnTo>
                  <a:pt x="184" y="292"/>
                </a:lnTo>
                <a:lnTo>
                  <a:pt x="186" y="291"/>
                </a:lnTo>
                <a:lnTo>
                  <a:pt x="188" y="290"/>
                </a:lnTo>
                <a:lnTo>
                  <a:pt x="190" y="289"/>
                </a:lnTo>
                <a:lnTo>
                  <a:pt x="192" y="288"/>
                </a:lnTo>
                <a:lnTo>
                  <a:pt x="194" y="287"/>
                </a:lnTo>
                <a:lnTo>
                  <a:pt x="196" y="286"/>
                </a:lnTo>
                <a:lnTo>
                  <a:pt x="198" y="286"/>
                </a:lnTo>
                <a:lnTo>
                  <a:pt x="200" y="285"/>
                </a:lnTo>
                <a:lnTo>
                  <a:pt x="202" y="284"/>
                </a:lnTo>
                <a:lnTo>
                  <a:pt x="204" y="283"/>
                </a:lnTo>
                <a:lnTo>
                  <a:pt x="206" y="282"/>
                </a:lnTo>
                <a:lnTo>
                  <a:pt x="208" y="281"/>
                </a:lnTo>
                <a:lnTo>
                  <a:pt x="210" y="280"/>
                </a:lnTo>
                <a:lnTo>
                  <a:pt x="212" y="279"/>
                </a:lnTo>
                <a:lnTo>
                  <a:pt x="214" y="278"/>
                </a:lnTo>
                <a:lnTo>
                  <a:pt x="216" y="277"/>
                </a:lnTo>
                <a:lnTo>
                  <a:pt x="218" y="276"/>
                </a:lnTo>
                <a:lnTo>
                  <a:pt x="220" y="275"/>
                </a:lnTo>
                <a:lnTo>
                  <a:pt x="222" y="274"/>
                </a:lnTo>
                <a:lnTo>
                  <a:pt x="224" y="273"/>
                </a:lnTo>
                <a:lnTo>
                  <a:pt x="226" y="272"/>
                </a:lnTo>
                <a:lnTo>
                  <a:pt x="228" y="271"/>
                </a:lnTo>
                <a:lnTo>
                  <a:pt x="230" y="270"/>
                </a:lnTo>
                <a:lnTo>
                  <a:pt x="232" y="269"/>
                </a:lnTo>
                <a:lnTo>
                  <a:pt x="234" y="268"/>
                </a:lnTo>
                <a:lnTo>
                  <a:pt x="236" y="267"/>
                </a:lnTo>
                <a:lnTo>
                  <a:pt x="238" y="266"/>
                </a:lnTo>
                <a:lnTo>
                  <a:pt x="240" y="265"/>
                </a:lnTo>
                <a:lnTo>
                  <a:pt x="242" y="264"/>
                </a:lnTo>
                <a:lnTo>
                  <a:pt x="244" y="263"/>
                </a:lnTo>
                <a:lnTo>
                  <a:pt x="246" y="262"/>
                </a:lnTo>
                <a:lnTo>
                  <a:pt x="248" y="261"/>
                </a:lnTo>
                <a:lnTo>
                  <a:pt x="250" y="260"/>
                </a:lnTo>
                <a:lnTo>
                  <a:pt x="252" y="259"/>
                </a:lnTo>
                <a:lnTo>
                  <a:pt x="254" y="259"/>
                </a:lnTo>
                <a:lnTo>
                  <a:pt x="256" y="258"/>
                </a:lnTo>
                <a:lnTo>
                  <a:pt x="258" y="257"/>
                </a:lnTo>
                <a:lnTo>
                  <a:pt x="260" y="256"/>
                </a:lnTo>
                <a:lnTo>
                  <a:pt x="262" y="255"/>
                </a:lnTo>
                <a:lnTo>
                  <a:pt x="264" y="254"/>
                </a:lnTo>
                <a:lnTo>
                  <a:pt x="266" y="253"/>
                </a:lnTo>
                <a:lnTo>
                  <a:pt x="268" y="252"/>
                </a:lnTo>
                <a:lnTo>
                  <a:pt x="270" y="251"/>
                </a:lnTo>
                <a:lnTo>
                  <a:pt x="272" y="250"/>
                </a:lnTo>
                <a:lnTo>
                  <a:pt x="274" y="249"/>
                </a:lnTo>
                <a:lnTo>
                  <a:pt x="276" y="248"/>
                </a:lnTo>
                <a:lnTo>
                  <a:pt x="278" y="247"/>
                </a:lnTo>
                <a:lnTo>
                  <a:pt x="280" y="246"/>
                </a:lnTo>
                <a:lnTo>
                  <a:pt x="282" y="245"/>
                </a:lnTo>
                <a:lnTo>
                  <a:pt x="284" y="244"/>
                </a:lnTo>
                <a:lnTo>
                  <a:pt x="286" y="243"/>
                </a:lnTo>
                <a:lnTo>
                  <a:pt x="288" y="242"/>
                </a:lnTo>
                <a:lnTo>
                  <a:pt x="290" y="241"/>
                </a:lnTo>
                <a:lnTo>
                  <a:pt x="292" y="240"/>
                </a:lnTo>
                <a:lnTo>
                  <a:pt x="294" y="239"/>
                </a:lnTo>
                <a:lnTo>
                  <a:pt x="296" y="238"/>
                </a:lnTo>
                <a:lnTo>
                  <a:pt x="298" y="237"/>
                </a:lnTo>
                <a:lnTo>
                  <a:pt x="300" y="236"/>
                </a:lnTo>
                <a:lnTo>
                  <a:pt x="302" y="235"/>
                </a:lnTo>
                <a:lnTo>
                  <a:pt x="304" y="234"/>
                </a:lnTo>
                <a:lnTo>
                  <a:pt x="306" y="233"/>
                </a:lnTo>
                <a:lnTo>
                  <a:pt x="308" y="232"/>
                </a:lnTo>
                <a:lnTo>
                  <a:pt x="310" y="231"/>
                </a:lnTo>
                <a:lnTo>
                  <a:pt x="312" y="231"/>
                </a:lnTo>
                <a:lnTo>
                  <a:pt x="314" y="230"/>
                </a:lnTo>
                <a:lnTo>
                  <a:pt x="316" y="229"/>
                </a:lnTo>
                <a:lnTo>
                  <a:pt x="318" y="228"/>
                </a:lnTo>
                <a:lnTo>
                  <a:pt x="320" y="227"/>
                </a:lnTo>
                <a:lnTo>
                  <a:pt x="322" y="226"/>
                </a:lnTo>
                <a:lnTo>
                  <a:pt x="324" y="225"/>
                </a:lnTo>
                <a:lnTo>
                  <a:pt x="326" y="224"/>
                </a:lnTo>
                <a:lnTo>
                  <a:pt x="328" y="223"/>
                </a:lnTo>
                <a:lnTo>
                  <a:pt x="330" y="222"/>
                </a:lnTo>
                <a:lnTo>
                  <a:pt x="332" y="221"/>
                </a:lnTo>
                <a:lnTo>
                  <a:pt x="334" y="220"/>
                </a:lnTo>
                <a:lnTo>
                  <a:pt x="336" y="219"/>
                </a:lnTo>
                <a:lnTo>
                  <a:pt x="338" y="218"/>
                </a:lnTo>
                <a:lnTo>
                  <a:pt x="340" y="217"/>
                </a:lnTo>
                <a:lnTo>
                  <a:pt x="342" y="216"/>
                </a:lnTo>
                <a:lnTo>
                  <a:pt x="344" y="215"/>
                </a:lnTo>
                <a:lnTo>
                  <a:pt x="346" y="214"/>
                </a:lnTo>
                <a:lnTo>
                  <a:pt x="348" y="213"/>
                </a:lnTo>
                <a:lnTo>
                  <a:pt x="350" y="212"/>
                </a:lnTo>
                <a:lnTo>
                  <a:pt x="352" y="211"/>
                </a:lnTo>
                <a:lnTo>
                  <a:pt x="354" y="210"/>
                </a:lnTo>
                <a:lnTo>
                  <a:pt x="356" y="209"/>
                </a:lnTo>
                <a:lnTo>
                  <a:pt x="358" y="208"/>
                </a:lnTo>
                <a:lnTo>
                  <a:pt x="360" y="207"/>
                </a:lnTo>
                <a:lnTo>
                  <a:pt x="362" y="206"/>
                </a:lnTo>
                <a:lnTo>
                  <a:pt x="364" y="205"/>
                </a:lnTo>
                <a:lnTo>
                  <a:pt x="366" y="204"/>
                </a:lnTo>
                <a:lnTo>
                  <a:pt x="368" y="204"/>
                </a:lnTo>
                <a:lnTo>
                  <a:pt x="370" y="203"/>
                </a:lnTo>
                <a:lnTo>
                  <a:pt x="372" y="202"/>
                </a:lnTo>
                <a:lnTo>
                  <a:pt x="374" y="201"/>
                </a:lnTo>
                <a:lnTo>
                  <a:pt x="376" y="200"/>
                </a:lnTo>
                <a:lnTo>
                  <a:pt x="378" y="199"/>
                </a:lnTo>
                <a:lnTo>
                  <a:pt x="380" y="198"/>
                </a:lnTo>
                <a:lnTo>
                  <a:pt x="382" y="197"/>
                </a:lnTo>
                <a:lnTo>
                  <a:pt x="384" y="196"/>
                </a:lnTo>
                <a:lnTo>
                  <a:pt x="386" y="195"/>
                </a:lnTo>
                <a:lnTo>
                  <a:pt x="388" y="194"/>
                </a:lnTo>
                <a:lnTo>
                  <a:pt x="390" y="193"/>
                </a:lnTo>
                <a:lnTo>
                  <a:pt x="392" y="192"/>
                </a:lnTo>
                <a:lnTo>
                  <a:pt x="394" y="191"/>
                </a:lnTo>
                <a:lnTo>
                  <a:pt x="396" y="190"/>
                </a:lnTo>
                <a:lnTo>
                  <a:pt x="398" y="189"/>
                </a:lnTo>
                <a:lnTo>
                  <a:pt x="400" y="188"/>
                </a:lnTo>
                <a:lnTo>
                  <a:pt x="402" y="187"/>
                </a:lnTo>
                <a:lnTo>
                  <a:pt x="404" y="186"/>
                </a:lnTo>
                <a:lnTo>
                  <a:pt x="406" y="185"/>
                </a:lnTo>
                <a:lnTo>
                  <a:pt x="408" y="184"/>
                </a:lnTo>
                <a:lnTo>
                  <a:pt x="410" y="183"/>
                </a:lnTo>
                <a:lnTo>
                  <a:pt x="412" y="182"/>
                </a:lnTo>
                <a:lnTo>
                  <a:pt x="414" y="181"/>
                </a:lnTo>
                <a:lnTo>
                  <a:pt x="416" y="180"/>
                </a:lnTo>
                <a:lnTo>
                  <a:pt x="418" y="179"/>
                </a:lnTo>
                <a:lnTo>
                  <a:pt x="420" y="178"/>
                </a:lnTo>
                <a:lnTo>
                  <a:pt x="422" y="177"/>
                </a:lnTo>
                <a:lnTo>
                  <a:pt x="424" y="177"/>
                </a:lnTo>
                <a:lnTo>
                  <a:pt x="426" y="176"/>
                </a:lnTo>
                <a:lnTo>
                  <a:pt x="428" y="175"/>
                </a:lnTo>
                <a:lnTo>
                  <a:pt x="430" y="174"/>
                </a:lnTo>
                <a:lnTo>
                  <a:pt x="432" y="173"/>
                </a:lnTo>
                <a:lnTo>
                  <a:pt x="434" y="172"/>
                </a:lnTo>
                <a:lnTo>
                  <a:pt x="436" y="171"/>
                </a:lnTo>
                <a:lnTo>
                  <a:pt x="438" y="170"/>
                </a:lnTo>
                <a:lnTo>
                  <a:pt x="440" y="169"/>
                </a:lnTo>
                <a:lnTo>
                  <a:pt x="442" y="168"/>
                </a:lnTo>
                <a:lnTo>
                  <a:pt x="444" y="167"/>
                </a:lnTo>
                <a:lnTo>
                  <a:pt x="446" y="166"/>
                </a:lnTo>
                <a:lnTo>
                  <a:pt x="448" y="165"/>
                </a:lnTo>
                <a:lnTo>
                  <a:pt x="450" y="164"/>
                </a:lnTo>
                <a:lnTo>
                  <a:pt x="452" y="163"/>
                </a:lnTo>
                <a:lnTo>
                  <a:pt x="454" y="162"/>
                </a:lnTo>
                <a:lnTo>
                  <a:pt x="456" y="161"/>
                </a:lnTo>
                <a:lnTo>
                  <a:pt x="458" y="160"/>
                </a:lnTo>
                <a:lnTo>
                  <a:pt x="460" y="159"/>
                </a:lnTo>
                <a:lnTo>
                  <a:pt x="462" y="158"/>
                </a:lnTo>
                <a:lnTo>
                  <a:pt x="464" y="157"/>
                </a:lnTo>
                <a:lnTo>
                  <a:pt x="466" y="156"/>
                </a:lnTo>
                <a:lnTo>
                  <a:pt x="468" y="155"/>
                </a:lnTo>
                <a:lnTo>
                  <a:pt x="470" y="154"/>
                </a:lnTo>
                <a:lnTo>
                  <a:pt x="472" y="153"/>
                </a:lnTo>
                <a:lnTo>
                  <a:pt x="474" y="152"/>
                </a:lnTo>
                <a:lnTo>
                  <a:pt x="476" y="151"/>
                </a:lnTo>
                <a:lnTo>
                  <a:pt x="478" y="150"/>
                </a:lnTo>
                <a:lnTo>
                  <a:pt x="480" y="150"/>
                </a:lnTo>
                <a:lnTo>
                  <a:pt x="482" y="149"/>
                </a:lnTo>
                <a:lnTo>
                  <a:pt x="484" y="148"/>
                </a:lnTo>
                <a:lnTo>
                  <a:pt x="486" y="147"/>
                </a:lnTo>
                <a:lnTo>
                  <a:pt x="488" y="146"/>
                </a:lnTo>
                <a:lnTo>
                  <a:pt x="490" y="145"/>
                </a:lnTo>
                <a:lnTo>
                  <a:pt x="492" y="144"/>
                </a:lnTo>
                <a:lnTo>
                  <a:pt x="494" y="143"/>
                </a:lnTo>
                <a:lnTo>
                  <a:pt x="496" y="142"/>
                </a:lnTo>
                <a:lnTo>
                  <a:pt x="498" y="141"/>
                </a:lnTo>
                <a:lnTo>
                  <a:pt x="500" y="140"/>
                </a:lnTo>
                <a:lnTo>
                  <a:pt x="502" y="139"/>
                </a:lnTo>
                <a:lnTo>
                  <a:pt x="504" y="138"/>
                </a:lnTo>
                <a:lnTo>
                  <a:pt x="506" y="137"/>
                </a:lnTo>
                <a:lnTo>
                  <a:pt x="508" y="136"/>
                </a:lnTo>
                <a:lnTo>
                  <a:pt x="510" y="135"/>
                </a:lnTo>
                <a:lnTo>
                  <a:pt x="512" y="134"/>
                </a:lnTo>
                <a:lnTo>
                  <a:pt x="514" y="133"/>
                </a:lnTo>
                <a:lnTo>
                  <a:pt x="516" y="132"/>
                </a:lnTo>
                <a:lnTo>
                  <a:pt x="518" y="131"/>
                </a:lnTo>
                <a:lnTo>
                  <a:pt x="520" y="130"/>
                </a:lnTo>
                <a:lnTo>
                  <a:pt x="522" y="129"/>
                </a:lnTo>
                <a:lnTo>
                  <a:pt x="524" y="128"/>
                </a:lnTo>
                <a:lnTo>
                  <a:pt x="526" y="127"/>
                </a:lnTo>
                <a:lnTo>
                  <a:pt x="528" y="126"/>
                </a:lnTo>
                <a:lnTo>
                  <a:pt x="530" y="125"/>
                </a:lnTo>
                <a:lnTo>
                  <a:pt x="532" y="124"/>
                </a:lnTo>
                <a:lnTo>
                  <a:pt x="534" y="123"/>
                </a:lnTo>
                <a:lnTo>
                  <a:pt x="536" y="122"/>
                </a:lnTo>
                <a:lnTo>
                  <a:pt x="538" y="122"/>
                </a:lnTo>
                <a:lnTo>
                  <a:pt x="540" y="121"/>
                </a:lnTo>
                <a:lnTo>
                  <a:pt x="542" y="120"/>
                </a:lnTo>
                <a:lnTo>
                  <a:pt x="544" y="119"/>
                </a:lnTo>
                <a:lnTo>
                  <a:pt x="546" y="118"/>
                </a:lnTo>
                <a:lnTo>
                  <a:pt x="548" y="117"/>
                </a:lnTo>
                <a:lnTo>
                  <a:pt x="550" y="116"/>
                </a:lnTo>
                <a:lnTo>
                  <a:pt x="552" y="115"/>
                </a:lnTo>
                <a:lnTo>
                  <a:pt x="554" y="114"/>
                </a:lnTo>
                <a:lnTo>
                  <a:pt x="556" y="113"/>
                </a:lnTo>
                <a:lnTo>
                  <a:pt x="558" y="112"/>
                </a:lnTo>
                <a:lnTo>
                  <a:pt x="560" y="111"/>
                </a:lnTo>
                <a:lnTo>
                  <a:pt x="562" y="110"/>
                </a:lnTo>
                <a:lnTo>
                  <a:pt x="564" y="109"/>
                </a:lnTo>
                <a:lnTo>
                  <a:pt x="566" y="108"/>
                </a:lnTo>
                <a:lnTo>
                  <a:pt x="568" y="107"/>
                </a:lnTo>
                <a:lnTo>
                  <a:pt x="570" y="106"/>
                </a:lnTo>
                <a:lnTo>
                  <a:pt x="572" y="105"/>
                </a:lnTo>
                <a:lnTo>
                  <a:pt x="574" y="104"/>
                </a:lnTo>
                <a:lnTo>
                  <a:pt x="576" y="103"/>
                </a:lnTo>
                <a:lnTo>
                  <a:pt x="578" y="102"/>
                </a:lnTo>
                <a:lnTo>
                  <a:pt x="580" y="101"/>
                </a:lnTo>
                <a:lnTo>
                  <a:pt x="582" y="100"/>
                </a:lnTo>
                <a:lnTo>
                  <a:pt x="584" y="99"/>
                </a:lnTo>
                <a:lnTo>
                  <a:pt x="586" y="98"/>
                </a:lnTo>
                <a:lnTo>
                  <a:pt x="588" y="97"/>
                </a:lnTo>
                <a:lnTo>
                  <a:pt x="590" y="96"/>
                </a:lnTo>
                <a:lnTo>
                  <a:pt x="592" y="95"/>
                </a:lnTo>
                <a:lnTo>
                  <a:pt x="594" y="95"/>
                </a:lnTo>
                <a:lnTo>
                  <a:pt x="596" y="94"/>
                </a:lnTo>
                <a:lnTo>
                  <a:pt x="598" y="93"/>
                </a:lnTo>
                <a:lnTo>
                  <a:pt x="600" y="92"/>
                </a:lnTo>
                <a:lnTo>
                  <a:pt x="602" y="91"/>
                </a:lnTo>
                <a:lnTo>
                  <a:pt x="604" y="90"/>
                </a:lnTo>
                <a:lnTo>
                  <a:pt x="606" y="89"/>
                </a:lnTo>
                <a:lnTo>
                  <a:pt x="608" y="88"/>
                </a:lnTo>
                <a:lnTo>
                  <a:pt x="610" y="87"/>
                </a:lnTo>
                <a:lnTo>
                  <a:pt x="612" y="86"/>
                </a:lnTo>
                <a:lnTo>
                  <a:pt x="614" y="85"/>
                </a:lnTo>
                <a:lnTo>
                  <a:pt x="616" y="84"/>
                </a:lnTo>
                <a:lnTo>
                  <a:pt x="618" y="83"/>
                </a:lnTo>
                <a:lnTo>
                  <a:pt x="620" y="82"/>
                </a:lnTo>
                <a:lnTo>
                  <a:pt x="622" y="81"/>
                </a:lnTo>
                <a:lnTo>
                  <a:pt x="624" y="80"/>
                </a:lnTo>
                <a:lnTo>
                  <a:pt x="626" y="79"/>
                </a:lnTo>
                <a:lnTo>
                  <a:pt x="628" y="78"/>
                </a:lnTo>
                <a:lnTo>
                  <a:pt x="630" y="77"/>
                </a:lnTo>
                <a:lnTo>
                  <a:pt x="632" y="76"/>
                </a:lnTo>
                <a:lnTo>
                  <a:pt x="634" y="75"/>
                </a:lnTo>
                <a:lnTo>
                  <a:pt x="636" y="74"/>
                </a:lnTo>
                <a:lnTo>
                  <a:pt x="638" y="73"/>
                </a:lnTo>
                <a:lnTo>
                  <a:pt x="640" y="72"/>
                </a:lnTo>
                <a:lnTo>
                  <a:pt x="642" y="71"/>
                </a:lnTo>
                <a:lnTo>
                  <a:pt x="644" y="70"/>
                </a:lnTo>
                <a:lnTo>
                  <a:pt x="646" y="69"/>
                </a:lnTo>
                <a:lnTo>
                  <a:pt x="648" y="68"/>
                </a:lnTo>
                <a:lnTo>
                  <a:pt x="650" y="68"/>
                </a:lnTo>
                <a:lnTo>
                  <a:pt x="652" y="67"/>
                </a:lnTo>
                <a:lnTo>
                  <a:pt x="654" y="66"/>
                </a:lnTo>
                <a:lnTo>
                  <a:pt x="656" y="65"/>
                </a:lnTo>
                <a:lnTo>
                  <a:pt x="658" y="64"/>
                </a:lnTo>
                <a:lnTo>
                  <a:pt x="660" y="63"/>
                </a:lnTo>
                <a:lnTo>
                  <a:pt x="662" y="62"/>
                </a:lnTo>
                <a:lnTo>
                  <a:pt x="664" y="61"/>
                </a:lnTo>
                <a:lnTo>
                  <a:pt x="666" y="60"/>
                </a:lnTo>
                <a:lnTo>
                  <a:pt x="668" y="59"/>
                </a:lnTo>
                <a:lnTo>
                  <a:pt x="670" y="58"/>
                </a:lnTo>
                <a:lnTo>
                  <a:pt x="672" y="57"/>
                </a:lnTo>
                <a:lnTo>
                  <a:pt x="674" y="56"/>
                </a:lnTo>
                <a:lnTo>
                  <a:pt x="676" y="55"/>
                </a:lnTo>
                <a:lnTo>
                  <a:pt x="678" y="54"/>
                </a:lnTo>
                <a:lnTo>
                  <a:pt x="680" y="53"/>
                </a:lnTo>
                <a:lnTo>
                  <a:pt x="682" y="52"/>
                </a:lnTo>
                <a:lnTo>
                  <a:pt x="684" y="51"/>
                </a:lnTo>
                <a:lnTo>
                  <a:pt x="686" y="50"/>
                </a:lnTo>
                <a:lnTo>
                  <a:pt x="688" y="49"/>
                </a:lnTo>
                <a:lnTo>
                  <a:pt x="690" y="48"/>
                </a:lnTo>
                <a:lnTo>
                  <a:pt x="692" y="47"/>
                </a:lnTo>
                <a:lnTo>
                  <a:pt x="694" y="46"/>
                </a:lnTo>
                <a:lnTo>
                  <a:pt x="696" y="45"/>
                </a:lnTo>
                <a:lnTo>
                  <a:pt x="698" y="44"/>
                </a:lnTo>
                <a:lnTo>
                  <a:pt x="700" y="43"/>
                </a:lnTo>
                <a:lnTo>
                  <a:pt x="702" y="42"/>
                </a:lnTo>
                <a:lnTo>
                  <a:pt x="704" y="41"/>
                </a:lnTo>
                <a:lnTo>
                  <a:pt x="706" y="41"/>
                </a:lnTo>
                <a:lnTo>
                  <a:pt x="708" y="40"/>
                </a:lnTo>
                <a:lnTo>
                  <a:pt x="710" y="39"/>
                </a:lnTo>
                <a:lnTo>
                  <a:pt x="712" y="38"/>
                </a:lnTo>
                <a:lnTo>
                  <a:pt x="714" y="37"/>
                </a:lnTo>
                <a:lnTo>
                  <a:pt x="716" y="36"/>
                </a:lnTo>
                <a:lnTo>
                  <a:pt x="718" y="35"/>
                </a:lnTo>
                <a:lnTo>
                  <a:pt x="720" y="34"/>
                </a:lnTo>
                <a:lnTo>
                  <a:pt x="722" y="33"/>
                </a:lnTo>
                <a:lnTo>
                  <a:pt x="724" y="32"/>
                </a:lnTo>
                <a:lnTo>
                  <a:pt x="726" y="31"/>
                </a:lnTo>
                <a:lnTo>
                  <a:pt x="728" y="30"/>
                </a:lnTo>
                <a:lnTo>
                  <a:pt x="730" y="29"/>
                </a:lnTo>
                <a:lnTo>
                  <a:pt x="732" y="28"/>
                </a:lnTo>
                <a:lnTo>
                  <a:pt x="734" y="27"/>
                </a:lnTo>
                <a:lnTo>
                  <a:pt x="736" y="26"/>
                </a:lnTo>
                <a:lnTo>
                  <a:pt x="738" y="25"/>
                </a:lnTo>
                <a:lnTo>
                  <a:pt x="740" y="24"/>
                </a:lnTo>
                <a:lnTo>
                  <a:pt x="742" y="23"/>
                </a:lnTo>
                <a:lnTo>
                  <a:pt x="744" y="22"/>
                </a:lnTo>
                <a:lnTo>
                  <a:pt x="746" y="21"/>
                </a:lnTo>
                <a:lnTo>
                  <a:pt x="748" y="20"/>
                </a:lnTo>
                <a:lnTo>
                  <a:pt x="750" y="19"/>
                </a:lnTo>
                <a:lnTo>
                  <a:pt x="752" y="18"/>
                </a:lnTo>
                <a:lnTo>
                  <a:pt x="754" y="17"/>
                </a:lnTo>
                <a:lnTo>
                  <a:pt x="756" y="16"/>
                </a:lnTo>
                <a:lnTo>
                  <a:pt x="758" y="15"/>
                </a:lnTo>
                <a:lnTo>
                  <a:pt x="760" y="14"/>
                </a:lnTo>
                <a:lnTo>
                  <a:pt x="762" y="14"/>
                </a:lnTo>
                <a:lnTo>
                  <a:pt x="764" y="13"/>
                </a:lnTo>
                <a:lnTo>
                  <a:pt x="766" y="12"/>
                </a:lnTo>
                <a:lnTo>
                  <a:pt x="768" y="11"/>
                </a:lnTo>
                <a:lnTo>
                  <a:pt x="770" y="10"/>
                </a:lnTo>
                <a:lnTo>
                  <a:pt x="772" y="9"/>
                </a:lnTo>
                <a:lnTo>
                  <a:pt x="774" y="8"/>
                </a:lnTo>
                <a:lnTo>
                  <a:pt x="776" y="7"/>
                </a:lnTo>
                <a:lnTo>
                  <a:pt x="778" y="6"/>
                </a:lnTo>
                <a:lnTo>
                  <a:pt x="780" y="5"/>
                </a:lnTo>
                <a:lnTo>
                  <a:pt x="782" y="4"/>
                </a:lnTo>
                <a:lnTo>
                  <a:pt x="784" y="3"/>
                </a:lnTo>
                <a:lnTo>
                  <a:pt x="786" y="2"/>
                </a:lnTo>
                <a:lnTo>
                  <a:pt x="788" y="1"/>
                </a:lnTo>
                <a:lnTo>
                  <a:pt x="790" y="0"/>
                </a:lnTo>
                <a:lnTo>
                  <a:pt x="791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73" name="Freeform 169"/>
          <p:cNvSpPr>
            <a:spLocks/>
          </p:cNvSpPr>
          <p:nvPr/>
        </p:nvSpPr>
        <p:spPr bwMode="auto">
          <a:xfrm flipH="1">
            <a:off x="1897063" y="4019550"/>
            <a:ext cx="3022600" cy="2559050"/>
          </a:xfrm>
          <a:custGeom>
            <a:avLst/>
            <a:gdLst>
              <a:gd name="T0" fmla="*/ 2147483647 w 505"/>
              <a:gd name="T1" fmla="*/ 0 h 369"/>
              <a:gd name="T2" fmla="*/ 2147483647 w 505"/>
              <a:gd name="T3" fmla="*/ 0 h 369"/>
              <a:gd name="T4" fmla="*/ 2147483647 w 505"/>
              <a:gd name="T5" fmla="*/ 2147483647 h 369"/>
              <a:gd name="T6" fmla="*/ 2147483647 w 505"/>
              <a:gd name="T7" fmla="*/ 2147483647 h 369"/>
              <a:gd name="T8" fmla="*/ 2147483647 w 505"/>
              <a:gd name="T9" fmla="*/ 2147483647 h 369"/>
              <a:gd name="T10" fmla="*/ 2147483647 w 505"/>
              <a:gd name="T11" fmla="*/ 2147483647 h 369"/>
              <a:gd name="T12" fmla="*/ 2147483647 w 505"/>
              <a:gd name="T13" fmla="*/ 2147483647 h 369"/>
              <a:gd name="T14" fmla="*/ 2147483647 w 505"/>
              <a:gd name="T15" fmla="*/ 2147483647 h 369"/>
              <a:gd name="T16" fmla="*/ 2147483647 w 505"/>
              <a:gd name="T17" fmla="*/ 2147483647 h 369"/>
              <a:gd name="T18" fmla="*/ 2147483647 w 505"/>
              <a:gd name="T19" fmla="*/ 2147483647 h 369"/>
              <a:gd name="T20" fmla="*/ 2147483647 w 505"/>
              <a:gd name="T21" fmla="*/ 2147483647 h 369"/>
              <a:gd name="T22" fmla="*/ 2147483647 w 505"/>
              <a:gd name="T23" fmla="*/ 2147483647 h 369"/>
              <a:gd name="T24" fmla="*/ 2147483647 w 505"/>
              <a:gd name="T25" fmla="*/ 2147483647 h 369"/>
              <a:gd name="T26" fmla="*/ 2147483647 w 505"/>
              <a:gd name="T27" fmla="*/ 2147483647 h 369"/>
              <a:gd name="T28" fmla="*/ 2147483647 w 505"/>
              <a:gd name="T29" fmla="*/ 2147483647 h 369"/>
              <a:gd name="T30" fmla="*/ 2147483647 w 505"/>
              <a:gd name="T31" fmla="*/ 2147483647 h 369"/>
              <a:gd name="T32" fmla="*/ 2147483647 w 505"/>
              <a:gd name="T33" fmla="*/ 2147483647 h 369"/>
              <a:gd name="T34" fmla="*/ 2147483647 w 505"/>
              <a:gd name="T35" fmla="*/ 2147483647 h 369"/>
              <a:gd name="T36" fmla="*/ 2147483647 w 505"/>
              <a:gd name="T37" fmla="*/ 2147483647 h 369"/>
              <a:gd name="T38" fmla="*/ 2147483647 w 505"/>
              <a:gd name="T39" fmla="*/ 2147483647 h 369"/>
              <a:gd name="T40" fmla="*/ 2147483647 w 505"/>
              <a:gd name="T41" fmla="*/ 2147483647 h 369"/>
              <a:gd name="T42" fmla="*/ 2147483647 w 505"/>
              <a:gd name="T43" fmla="*/ 2147483647 h 369"/>
              <a:gd name="T44" fmla="*/ 2147483647 w 505"/>
              <a:gd name="T45" fmla="*/ 2147483647 h 369"/>
              <a:gd name="T46" fmla="*/ 2147483647 w 505"/>
              <a:gd name="T47" fmla="*/ 2147483647 h 369"/>
              <a:gd name="T48" fmla="*/ 2147483647 w 505"/>
              <a:gd name="T49" fmla="*/ 2147483647 h 369"/>
              <a:gd name="T50" fmla="*/ 2147483647 w 505"/>
              <a:gd name="T51" fmla="*/ 2147483647 h 369"/>
              <a:gd name="T52" fmla="*/ 2147483647 w 505"/>
              <a:gd name="T53" fmla="*/ 2147483647 h 369"/>
              <a:gd name="T54" fmla="*/ 2147483647 w 505"/>
              <a:gd name="T55" fmla="*/ 2147483647 h 369"/>
              <a:gd name="T56" fmla="*/ 2147483647 w 505"/>
              <a:gd name="T57" fmla="*/ 2147483647 h 369"/>
              <a:gd name="T58" fmla="*/ 2147483647 w 505"/>
              <a:gd name="T59" fmla="*/ 2147483647 h 369"/>
              <a:gd name="T60" fmla="*/ 2147483647 w 505"/>
              <a:gd name="T61" fmla="*/ 2147483647 h 369"/>
              <a:gd name="T62" fmla="*/ 2147483647 w 505"/>
              <a:gd name="T63" fmla="*/ 2147483647 h 369"/>
              <a:gd name="T64" fmla="*/ 2147483647 w 505"/>
              <a:gd name="T65" fmla="*/ 2147483647 h 369"/>
              <a:gd name="T66" fmla="*/ 2147483647 w 505"/>
              <a:gd name="T67" fmla="*/ 2147483647 h 369"/>
              <a:gd name="T68" fmla="*/ 2147483647 w 505"/>
              <a:gd name="T69" fmla="*/ 2147483647 h 369"/>
              <a:gd name="T70" fmla="*/ 2147483647 w 505"/>
              <a:gd name="T71" fmla="*/ 2147483647 h 369"/>
              <a:gd name="T72" fmla="*/ 2147483647 w 505"/>
              <a:gd name="T73" fmla="*/ 2147483647 h 369"/>
              <a:gd name="T74" fmla="*/ 2147483647 w 505"/>
              <a:gd name="T75" fmla="*/ 2147483647 h 369"/>
              <a:gd name="T76" fmla="*/ 2147483647 w 505"/>
              <a:gd name="T77" fmla="*/ 2147483647 h 369"/>
              <a:gd name="T78" fmla="*/ 2147483647 w 505"/>
              <a:gd name="T79" fmla="*/ 2147483647 h 369"/>
              <a:gd name="T80" fmla="*/ 2147483647 w 505"/>
              <a:gd name="T81" fmla="*/ 2147483647 h 369"/>
              <a:gd name="T82" fmla="*/ 2147483647 w 505"/>
              <a:gd name="T83" fmla="*/ 2147483647 h 369"/>
              <a:gd name="T84" fmla="*/ 2147483647 w 505"/>
              <a:gd name="T85" fmla="*/ 2147483647 h 369"/>
              <a:gd name="T86" fmla="*/ 2147483647 w 505"/>
              <a:gd name="T87" fmla="*/ 2147483647 h 369"/>
              <a:gd name="T88" fmla="*/ 2147483647 w 505"/>
              <a:gd name="T89" fmla="*/ 2147483647 h 369"/>
              <a:gd name="T90" fmla="*/ 2147483647 w 505"/>
              <a:gd name="T91" fmla="*/ 2147483647 h 369"/>
              <a:gd name="T92" fmla="*/ 2147483647 w 505"/>
              <a:gd name="T93" fmla="*/ 2147483647 h 369"/>
              <a:gd name="T94" fmla="*/ 2147483647 w 505"/>
              <a:gd name="T95" fmla="*/ 2147483647 h 369"/>
              <a:gd name="T96" fmla="*/ 2147483647 w 505"/>
              <a:gd name="T97" fmla="*/ 2147483647 h 369"/>
              <a:gd name="T98" fmla="*/ 2147483647 w 505"/>
              <a:gd name="T99" fmla="*/ 2147483647 h 369"/>
              <a:gd name="T100" fmla="*/ 2147483647 w 505"/>
              <a:gd name="T101" fmla="*/ 2147483647 h 369"/>
              <a:gd name="T102" fmla="*/ 2147483647 w 505"/>
              <a:gd name="T103" fmla="*/ 2147483647 h 36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05"/>
              <a:gd name="T157" fmla="*/ 0 h 369"/>
              <a:gd name="T158" fmla="*/ 505 w 505"/>
              <a:gd name="T159" fmla="*/ 369 h 36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05" h="369">
                <a:moveTo>
                  <a:pt x="0" y="0"/>
                </a:moveTo>
                <a:lnTo>
                  <a:pt x="2" y="0"/>
                </a:lnTo>
                <a:lnTo>
                  <a:pt x="4" y="0"/>
                </a:lnTo>
                <a:lnTo>
                  <a:pt x="6" y="0"/>
                </a:lnTo>
                <a:lnTo>
                  <a:pt x="8" y="0"/>
                </a:lnTo>
                <a:lnTo>
                  <a:pt x="10" y="0"/>
                </a:lnTo>
                <a:lnTo>
                  <a:pt x="12" y="0"/>
                </a:lnTo>
                <a:lnTo>
                  <a:pt x="14" y="0"/>
                </a:lnTo>
                <a:lnTo>
                  <a:pt x="16" y="0"/>
                </a:lnTo>
                <a:lnTo>
                  <a:pt x="18" y="0"/>
                </a:lnTo>
                <a:lnTo>
                  <a:pt x="20" y="1"/>
                </a:lnTo>
                <a:lnTo>
                  <a:pt x="22" y="1"/>
                </a:lnTo>
                <a:lnTo>
                  <a:pt x="24" y="1"/>
                </a:lnTo>
                <a:lnTo>
                  <a:pt x="26" y="1"/>
                </a:lnTo>
                <a:lnTo>
                  <a:pt x="28" y="1"/>
                </a:lnTo>
                <a:lnTo>
                  <a:pt x="30" y="1"/>
                </a:lnTo>
                <a:lnTo>
                  <a:pt x="32" y="1"/>
                </a:lnTo>
                <a:lnTo>
                  <a:pt x="34" y="1"/>
                </a:lnTo>
                <a:lnTo>
                  <a:pt x="36" y="1"/>
                </a:lnTo>
                <a:lnTo>
                  <a:pt x="38" y="1"/>
                </a:lnTo>
                <a:lnTo>
                  <a:pt x="40" y="1"/>
                </a:lnTo>
                <a:lnTo>
                  <a:pt x="42" y="1"/>
                </a:lnTo>
                <a:lnTo>
                  <a:pt x="44" y="1"/>
                </a:lnTo>
                <a:lnTo>
                  <a:pt x="46" y="1"/>
                </a:lnTo>
                <a:lnTo>
                  <a:pt x="48" y="1"/>
                </a:lnTo>
                <a:lnTo>
                  <a:pt x="50" y="2"/>
                </a:lnTo>
                <a:lnTo>
                  <a:pt x="52" y="2"/>
                </a:lnTo>
                <a:lnTo>
                  <a:pt x="54" y="2"/>
                </a:lnTo>
                <a:lnTo>
                  <a:pt x="56" y="2"/>
                </a:lnTo>
                <a:lnTo>
                  <a:pt x="58" y="2"/>
                </a:lnTo>
                <a:lnTo>
                  <a:pt x="60" y="2"/>
                </a:lnTo>
                <a:lnTo>
                  <a:pt x="62" y="2"/>
                </a:lnTo>
                <a:lnTo>
                  <a:pt x="64" y="2"/>
                </a:lnTo>
                <a:lnTo>
                  <a:pt x="66" y="2"/>
                </a:lnTo>
                <a:lnTo>
                  <a:pt x="68" y="2"/>
                </a:lnTo>
                <a:lnTo>
                  <a:pt x="70" y="2"/>
                </a:lnTo>
                <a:lnTo>
                  <a:pt x="72" y="2"/>
                </a:lnTo>
                <a:lnTo>
                  <a:pt x="74" y="2"/>
                </a:lnTo>
                <a:lnTo>
                  <a:pt x="76" y="3"/>
                </a:lnTo>
                <a:lnTo>
                  <a:pt x="78" y="3"/>
                </a:lnTo>
                <a:lnTo>
                  <a:pt x="80" y="3"/>
                </a:lnTo>
                <a:lnTo>
                  <a:pt x="82" y="3"/>
                </a:lnTo>
                <a:lnTo>
                  <a:pt x="84" y="3"/>
                </a:lnTo>
                <a:lnTo>
                  <a:pt x="86" y="3"/>
                </a:lnTo>
                <a:lnTo>
                  <a:pt x="88" y="3"/>
                </a:lnTo>
                <a:lnTo>
                  <a:pt x="90" y="3"/>
                </a:lnTo>
                <a:lnTo>
                  <a:pt x="92" y="3"/>
                </a:lnTo>
                <a:lnTo>
                  <a:pt x="94" y="3"/>
                </a:lnTo>
                <a:lnTo>
                  <a:pt x="96" y="3"/>
                </a:lnTo>
                <a:lnTo>
                  <a:pt x="98" y="4"/>
                </a:lnTo>
                <a:lnTo>
                  <a:pt x="100" y="4"/>
                </a:lnTo>
                <a:lnTo>
                  <a:pt x="102" y="4"/>
                </a:lnTo>
                <a:lnTo>
                  <a:pt x="104" y="4"/>
                </a:lnTo>
                <a:lnTo>
                  <a:pt x="106" y="4"/>
                </a:lnTo>
                <a:lnTo>
                  <a:pt x="108" y="4"/>
                </a:lnTo>
                <a:lnTo>
                  <a:pt x="110" y="4"/>
                </a:lnTo>
                <a:lnTo>
                  <a:pt x="112" y="4"/>
                </a:lnTo>
                <a:lnTo>
                  <a:pt x="114" y="4"/>
                </a:lnTo>
                <a:lnTo>
                  <a:pt x="116" y="4"/>
                </a:lnTo>
                <a:lnTo>
                  <a:pt x="118" y="4"/>
                </a:lnTo>
                <a:lnTo>
                  <a:pt x="120" y="5"/>
                </a:lnTo>
                <a:lnTo>
                  <a:pt x="122" y="5"/>
                </a:lnTo>
                <a:lnTo>
                  <a:pt x="124" y="5"/>
                </a:lnTo>
                <a:lnTo>
                  <a:pt x="126" y="5"/>
                </a:lnTo>
                <a:lnTo>
                  <a:pt x="128" y="5"/>
                </a:lnTo>
                <a:lnTo>
                  <a:pt x="130" y="5"/>
                </a:lnTo>
                <a:lnTo>
                  <a:pt x="132" y="5"/>
                </a:lnTo>
                <a:lnTo>
                  <a:pt x="134" y="5"/>
                </a:lnTo>
                <a:lnTo>
                  <a:pt x="136" y="5"/>
                </a:lnTo>
                <a:lnTo>
                  <a:pt x="138" y="6"/>
                </a:lnTo>
                <a:lnTo>
                  <a:pt x="140" y="6"/>
                </a:lnTo>
                <a:lnTo>
                  <a:pt x="142" y="6"/>
                </a:lnTo>
                <a:lnTo>
                  <a:pt x="144" y="6"/>
                </a:lnTo>
                <a:lnTo>
                  <a:pt x="146" y="6"/>
                </a:lnTo>
                <a:lnTo>
                  <a:pt x="148" y="6"/>
                </a:lnTo>
                <a:lnTo>
                  <a:pt x="150" y="6"/>
                </a:lnTo>
                <a:lnTo>
                  <a:pt x="152" y="6"/>
                </a:lnTo>
                <a:lnTo>
                  <a:pt x="154" y="6"/>
                </a:lnTo>
                <a:lnTo>
                  <a:pt x="156" y="7"/>
                </a:lnTo>
                <a:lnTo>
                  <a:pt x="158" y="7"/>
                </a:lnTo>
                <a:lnTo>
                  <a:pt x="160" y="7"/>
                </a:lnTo>
                <a:lnTo>
                  <a:pt x="162" y="7"/>
                </a:lnTo>
                <a:lnTo>
                  <a:pt x="164" y="7"/>
                </a:lnTo>
                <a:lnTo>
                  <a:pt x="166" y="7"/>
                </a:lnTo>
                <a:lnTo>
                  <a:pt x="168" y="7"/>
                </a:lnTo>
                <a:lnTo>
                  <a:pt x="170" y="7"/>
                </a:lnTo>
                <a:lnTo>
                  <a:pt x="172" y="8"/>
                </a:lnTo>
                <a:lnTo>
                  <a:pt x="174" y="8"/>
                </a:lnTo>
                <a:lnTo>
                  <a:pt x="176" y="8"/>
                </a:lnTo>
                <a:lnTo>
                  <a:pt x="178" y="8"/>
                </a:lnTo>
                <a:lnTo>
                  <a:pt x="180" y="8"/>
                </a:lnTo>
                <a:lnTo>
                  <a:pt x="182" y="8"/>
                </a:lnTo>
                <a:lnTo>
                  <a:pt x="184" y="8"/>
                </a:lnTo>
                <a:lnTo>
                  <a:pt x="186" y="9"/>
                </a:lnTo>
                <a:lnTo>
                  <a:pt x="188" y="9"/>
                </a:lnTo>
                <a:lnTo>
                  <a:pt x="190" y="9"/>
                </a:lnTo>
                <a:lnTo>
                  <a:pt x="192" y="9"/>
                </a:lnTo>
                <a:lnTo>
                  <a:pt x="194" y="9"/>
                </a:lnTo>
                <a:lnTo>
                  <a:pt x="196" y="9"/>
                </a:lnTo>
                <a:lnTo>
                  <a:pt x="198" y="9"/>
                </a:lnTo>
                <a:lnTo>
                  <a:pt x="200" y="10"/>
                </a:lnTo>
                <a:lnTo>
                  <a:pt x="202" y="10"/>
                </a:lnTo>
                <a:lnTo>
                  <a:pt x="204" y="10"/>
                </a:lnTo>
                <a:lnTo>
                  <a:pt x="206" y="10"/>
                </a:lnTo>
                <a:lnTo>
                  <a:pt x="208" y="10"/>
                </a:lnTo>
                <a:lnTo>
                  <a:pt x="210" y="10"/>
                </a:lnTo>
                <a:lnTo>
                  <a:pt x="212" y="11"/>
                </a:lnTo>
                <a:lnTo>
                  <a:pt x="214" y="11"/>
                </a:lnTo>
                <a:lnTo>
                  <a:pt x="216" y="11"/>
                </a:lnTo>
                <a:lnTo>
                  <a:pt x="218" y="11"/>
                </a:lnTo>
                <a:lnTo>
                  <a:pt x="220" y="11"/>
                </a:lnTo>
                <a:lnTo>
                  <a:pt x="222" y="11"/>
                </a:lnTo>
                <a:lnTo>
                  <a:pt x="224" y="12"/>
                </a:lnTo>
                <a:lnTo>
                  <a:pt x="226" y="12"/>
                </a:lnTo>
                <a:lnTo>
                  <a:pt x="228" y="12"/>
                </a:lnTo>
                <a:lnTo>
                  <a:pt x="230" y="12"/>
                </a:lnTo>
                <a:lnTo>
                  <a:pt x="232" y="12"/>
                </a:lnTo>
                <a:lnTo>
                  <a:pt x="234" y="13"/>
                </a:lnTo>
                <a:lnTo>
                  <a:pt x="236" y="13"/>
                </a:lnTo>
                <a:lnTo>
                  <a:pt x="238" y="13"/>
                </a:lnTo>
                <a:lnTo>
                  <a:pt x="240" y="13"/>
                </a:lnTo>
                <a:lnTo>
                  <a:pt x="242" y="13"/>
                </a:lnTo>
                <a:lnTo>
                  <a:pt x="244" y="14"/>
                </a:lnTo>
                <a:lnTo>
                  <a:pt x="246" y="14"/>
                </a:lnTo>
                <a:lnTo>
                  <a:pt x="248" y="14"/>
                </a:lnTo>
                <a:lnTo>
                  <a:pt x="250" y="14"/>
                </a:lnTo>
                <a:lnTo>
                  <a:pt x="252" y="14"/>
                </a:lnTo>
                <a:lnTo>
                  <a:pt x="254" y="15"/>
                </a:lnTo>
                <a:lnTo>
                  <a:pt x="256" y="15"/>
                </a:lnTo>
                <a:lnTo>
                  <a:pt x="258" y="15"/>
                </a:lnTo>
                <a:lnTo>
                  <a:pt x="260" y="15"/>
                </a:lnTo>
                <a:lnTo>
                  <a:pt x="262" y="16"/>
                </a:lnTo>
                <a:lnTo>
                  <a:pt x="264" y="16"/>
                </a:lnTo>
                <a:lnTo>
                  <a:pt x="266" y="16"/>
                </a:lnTo>
                <a:lnTo>
                  <a:pt x="268" y="16"/>
                </a:lnTo>
                <a:lnTo>
                  <a:pt x="270" y="17"/>
                </a:lnTo>
                <a:lnTo>
                  <a:pt x="272" y="17"/>
                </a:lnTo>
                <a:lnTo>
                  <a:pt x="274" y="17"/>
                </a:lnTo>
                <a:lnTo>
                  <a:pt x="276" y="17"/>
                </a:lnTo>
                <a:lnTo>
                  <a:pt x="278" y="18"/>
                </a:lnTo>
                <a:lnTo>
                  <a:pt x="280" y="18"/>
                </a:lnTo>
                <a:lnTo>
                  <a:pt x="282" y="18"/>
                </a:lnTo>
                <a:lnTo>
                  <a:pt x="284" y="18"/>
                </a:lnTo>
                <a:lnTo>
                  <a:pt x="286" y="19"/>
                </a:lnTo>
                <a:lnTo>
                  <a:pt x="288" y="19"/>
                </a:lnTo>
                <a:lnTo>
                  <a:pt x="290" y="19"/>
                </a:lnTo>
                <a:lnTo>
                  <a:pt x="292" y="20"/>
                </a:lnTo>
                <a:lnTo>
                  <a:pt x="294" y="20"/>
                </a:lnTo>
                <a:lnTo>
                  <a:pt x="296" y="20"/>
                </a:lnTo>
                <a:lnTo>
                  <a:pt x="298" y="21"/>
                </a:lnTo>
                <a:lnTo>
                  <a:pt x="300" y="21"/>
                </a:lnTo>
                <a:lnTo>
                  <a:pt x="302" y="21"/>
                </a:lnTo>
                <a:lnTo>
                  <a:pt x="304" y="22"/>
                </a:lnTo>
                <a:lnTo>
                  <a:pt x="306" y="22"/>
                </a:lnTo>
                <a:lnTo>
                  <a:pt x="308" y="22"/>
                </a:lnTo>
                <a:lnTo>
                  <a:pt x="310" y="23"/>
                </a:lnTo>
                <a:lnTo>
                  <a:pt x="312" y="23"/>
                </a:lnTo>
                <a:lnTo>
                  <a:pt x="314" y="23"/>
                </a:lnTo>
                <a:lnTo>
                  <a:pt x="316" y="24"/>
                </a:lnTo>
                <a:lnTo>
                  <a:pt x="318" y="24"/>
                </a:lnTo>
                <a:lnTo>
                  <a:pt x="320" y="24"/>
                </a:lnTo>
                <a:lnTo>
                  <a:pt x="322" y="25"/>
                </a:lnTo>
                <a:lnTo>
                  <a:pt x="324" y="25"/>
                </a:lnTo>
                <a:lnTo>
                  <a:pt x="326" y="26"/>
                </a:lnTo>
                <a:lnTo>
                  <a:pt x="328" y="26"/>
                </a:lnTo>
                <a:lnTo>
                  <a:pt x="330" y="27"/>
                </a:lnTo>
                <a:lnTo>
                  <a:pt x="332" y="27"/>
                </a:lnTo>
                <a:lnTo>
                  <a:pt x="334" y="27"/>
                </a:lnTo>
                <a:lnTo>
                  <a:pt x="336" y="28"/>
                </a:lnTo>
                <a:lnTo>
                  <a:pt x="338" y="28"/>
                </a:lnTo>
                <a:lnTo>
                  <a:pt x="340" y="29"/>
                </a:lnTo>
                <a:lnTo>
                  <a:pt x="342" y="29"/>
                </a:lnTo>
                <a:lnTo>
                  <a:pt x="344" y="30"/>
                </a:lnTo>
                <a:lnTo>
                  <a:pt x="346" y="30"/>
                </a:lnTo>
                <a:lnTo>
                  <a:pt x="348" y="31"/>
                </a:lnTo>
                <a:lnTo>
                  <a:pt x="350" y="31"/>
                </a:lnTo>
                <a:lnTo>
                  <a:pt x="352" y="32"/>
                </a:lnTo>
                <a:lnTo>
                  <a:pt x="354" y="32"/>
                </a:lnTo>
                <a:lnTo>
                  <a:pt x="356" y="33"/>
                </a:lnTo>
                <a:lnTo>
                  <a:pt x="358" y="34"/>
                </a:lnTo>
                <a:lnTo>
                  <a:pt x="360" y="34"/>
                </a:lnTo>
                <a:lnTo>
                  <a:pt x="362" y="35"/>
                </a:lnTo>
                <a:lnTo>
                  <a:pt x="364" y="35"/>
                </a:lnTo>
                <a:lnTo>
                  <a:pt x="366" y="36"/>
                </a:lnTo>
                <a:lnTo>
                  <a:pt x="368" y="37"/>
                </a:lnTo>
                <a:lnTo>
                  <a:pt x="370" y="37"/>
                </a:lnTo>
                <a:lnTo>
                  <a:pt x="372" y="38"/>
                </a:lnTo>
                <a:lnTo>
                  <a:pt x="374" y="39"/>
                </a:lnTo>
                <a:lnTo>
                  <a:pt x="376" y="39"/>
                </a:lnTo>
                <a:lnTo>
                  <a:pt x="378" y="40"/>
                </a:lnTo>
                <a:lnTo>
                  <a:pt x="380" y="41"/>
                </a:lnTo>
                <a:lnTo>
                  <a:pt x="382" y="42"/>
                </a:lnTo>
                <a:lnTo>
                  <a:pt x="384" y="43"/>
                </a:lnTo>
                <a:lnTo>
                  <a:pt x="386" y="43"/>
                </a:lnTo>
                <a:lnTo>
                  <a:pt x="388" y="44"/>
                </a:lnTo>
                <a:lnTo>
                  <a:pt x="390" y="45"/>
                </a:lnTo>
                <a:lnTo>
                  <a:pt x="392" y="46"/>
                </a:lnTo>
                <a:lnTo>
                  <a:pt x="394" y="47"/>
                </a:lnTo>
                <a:lnTo>
                  <a:pt x="396" y="48"/>
                </a:lnTo>
                <a:lnTo>
                  <a:pt x="398" y="49"/>
                </a:lnTo>
                <a:lnTo>
                  <a:pt x="400" y="50"/>
                </a:lnTo>
                <a:lnTo>
                  <a:pt x="402" y="51"/>
                </a:lnTo>
                <a:lnTo>
                  <a:pt x="404" y="52"/>
                </a:lnTo>
                <a:lnTo>
                  <a:pt x="406" y="53"/>
                </a:lnTo>
                <a:lnTo>
                  <a:pt x="408" y="54"/>
                </a:lnTo>
                <a:lnTo>
                  <a:pt x="410" y="56"/>
                </a:lnTo>
                <a:lnTo>
                  <a:pt x="412" y="57"/>
                </a:lnTo>
                <a:lnTo>
                  <a:pt x="414" y="58"/>
                </a:lnTo>
                <a:lnTo>
                  <a:pt x="416" y="60"/>
                </a:lnTo>
                <a:lnTo>
                  <a:pt x="418" y="61"/>
                </a:lnTo>
                <a:lnTo>
                  <a:pt x="420" y="62"/>
                </a:lnTo>
                <a:lnTo>
                  <a:pt x="422" y="64"/>
                </a:lnTo>
                <a:lnTo>
                  <a:pt x="424" y="65"/>
                </a:lnTo>
                <a:lnTo>
                  <a:pt x="426" y="67"/>
                </a:lnTo>
                <a:lnTo>
                  <a:pt x="428" y="69"/>
                </a:lnTo>
                <a:lnTo>
                  <a:pt x="430" y="70"/>
                </a:lnTo>
                <a:lnTo>
                  <a:pt x="432" y="72"/>
                </a:lnTo>
                <a:lnTo>
                  <a:pt x="434" y="74"/>
                </a:lnTo>
                <a:lnTo>
                  <a:pt x="436" y="76"/>
                </a:lnTo>
                <a:lnTo>
                  <a:pt x="438" y="78"/>
                </a:lnTo>
                <a:lnTo>
                  <a:pt x="440" y="80"/>
                </a:lnTo>
                <a:lnTo>
                  <a:pt x="442" y="83"/>
                </a:lnTo>
                <a:lnTo>
                  <a:pt x="444" y="85"/>
                </a:lnTo>
                <a:lnTo>
                  <a:pt x="446" y="88"/>
                </a:lnTo>
                <a:lnTo>
                  <a:pt x="448" y="90"/>
                </a:lnTo>
                <a:lnTo>
                  <a:pt x="450" y="93"/>
                </a:lnTo>
                <a:lnTo>
                  <a:pt x="452" y="96"/>
                </a:lnTo>
                <a:lnTo>
                  <a:pt x="454" y="99"/>
                </a:lnTo>
                <a:lnTo>
                  <a:pt x="456" y="102"/>
                </a:lnTo>
                <a:lnTo>
                  <a:pt x="458" y="106"/>
                </a:lnTo>
                <a:lnTo>
                  <a:pt x="460" y="109"/>
                </a:lnTo>
                <a:lnTo>
                  <a:pt x="462" y="113"/>
                </a:lnTo>
                <a:lnTo>
                  <a:pt x="464" y="117"/>
                </a:lnTo>
                <a:lnTo>
                  <a:pt x="466" y="122"/>
                </a:lnTo>
                <a:lnTo>
                  <a:pt x="468" y="127"/>
                </a:lnTo>
                <a:lnTo>
                  <a:pt x="470" y="132"/>
                </a:lnTo>
                <a:lnTo>
                  <a:pt x="472" y="137"/>
                </a:lnTo>
                <a:lnTo>
                  <a:pt x="474" y="143"/>
                </a:lnTo>
                <a:lnTo>
                  <a:pt x="476" y="149"/>
                </a:lnTo>
                <a:lnTo>
                  <a:pt x="478" y="156"/>
                </a:lnTo>
                <a:lnTo>
                  <a:pt x="480" y="163"/>
                </a:lnTo>
                <a:lnTo>
                  <a:pt x="482" y="171"/>
                </a:lnTo>
                <a:lnTo>
                  <a:pt x="484" y="180"/>
                </a:lnTo>
                <a:lnTo>
                  <a:pt x="486" y="190"/>
                </a:lnTo>
                <a:lnTo>
                  <a:pt x="488" y="200"/>
                </a:lnTo>
                <a:lnTo>
                  <a:pt x="490" y="212"/>
                </a:lnTo>
                <a:lnTo>
                  <a:pt x="492" y="225"/>
                </a:lnTo>
                <a:lnTo>
                  <a:pt x="493" y="232"/>
                </a:lnTo>
                <a:lnTo>
                  <a:pt x="494" y="240"/>
                </a:lnTo>
                <a:lnTo>
                  <a:pt x="495" y="248"/>
                </a:lnTo>
                <a:lnTo>
                  <a:pt x="496" y="257"/>
                </a:lnTo>
                <a:lnTo>
                  <a:pt x="497" y="266"/>
                </a:lnTo>
                <a:lnTo>
                  <a:pt x="498" y="276"/>
                </a:lnTo>
                <a:lnTo>
                  <a:pt x="499" y="286"/>
                </a:lnTo>
                <a:lnTo>
                  <a:pt x="500" y="298"/>
                </a:lnTo>
                <a:lnTo>
                  <a:pt x="501" y="310"/>
                </a:lnTo>
                <a:lnTo>
                  <a:pt x="502" y="323"/>
                </a:lnTo>
                <a:lnTo>
                  <a:pt x="503" y="330"/>
                </a:lnTo>
                <a:lnTo>
                  <a:pt x="503" y="337"/>
                </a:lnTo>
                <a:lnTo>
                  <a:pt x="504" y="345"/>
                </a:lnTo>
                <a:lnTo>
                  <a:pt x="504" y="353"/>
                </a:lnTo>
                <a:lnTo>
                  <a:pt x="505" y="361"/>
                </a:lnTo>
                <a:lnTo>
                  <a:pt x="505" y="369"/>
                </a:lnTo>
              </a:path>
            </a:pathLst>
          </a:custGeom>
          <a:noFill/>
          <a:ln w="4445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grpSp>
        <p:nvGrpSpPr>
          <p:cNvPr id="4" name="Group 175"/>
          <p:cNvGrpSpPr>
            <a:grpSpLocks/>
          </p:cNvGrpSpPr>
          <p:nvPr/>
        </p:nvGrpSpPr>
        <p:grpSpPr bwMode="auto">
          <a:xfrm flipH="1">
            <a:off x="289719" y="1313655"/>
            <a:ext cx="1449388" cy="2433638"/>
            <a:chOff x="3559175" y="1282700"/>
            <a:chExt cx="1449388" cy="2433638"/>
          </a:xfrm>
        </p:grpSpPr>
        <p:sp>
          <p:nvSpPr>
            <p:cNvPr id="13343" name="Freeform 171"/>
            <p:cNvSpPr>
              <a:spLocks/>
            </p:cNvSpPr>
            <p:nvPr/>
          </p:nvSpPr>
          <p:spPr bwMode="auto">
            <a:xfrm>
              <a:off x="3559175" y="1344613"/>
              <a:ext cx="1449388" cy="2371725"/>
            </a:xfrm>
            <a:custGeom>
              <a:avLst/>
              <a:gdLst>
                <a:gd name="T0" fmla="*/ 2147483647 w 242"/>
                <a:gd name="T1" fmla="*/ 2147483647 h 342"/>
                <a:gd name="T2" fmla="*/ 2147483647 w 242"/>
                <a:gd name="T3" fmla="*/ 2147483647 h 342"/>
                <a:gd name="T4" fmla="*/ 2147483647 w 242"/>
                <a:gd name="T5" fmla="*/ 2147483647 h 342"/>
                <a:gd name="T6" fmla="*/ 2147483647 w 242"/>
                <a:gd name="T7" fmla="*/ 2147483647 h 342"/>
                <a:gd name="T8" fmla="*/ 2147483647 w 242"/>
                <a:gd name="T9" fmla="*/ 2147483647 h 342"/>
                <a:gd name="T10" fmla="*/ 2147483647 w 242"/>
                <a:gd name="T11" fmla="*/ 2147483647 h 342"/>
                <a:gd name="T12" fmla="*/ 2147483647 w 242"/>
                <a:gd name="T13" fmla="*/ 2147483647 h 342"/>
                <a:gd name="T14" fmla="*/ 2147483647 w 242"/>
                <a:gd name="T15" fmla="*/ 2147483647 h 342"/>
                <a:gd name="T16" fmla="*/ 2147483647 w 242"/>
                <a:gd name="T17" fmla="*/ 2147483647 h 342"/>
                <a:gd name="T18" fmla="*/ 2147483647 w 242"/>
                <a:gd name="T19" fmla="*/ 2147483647 h 342"/>
                <a:gd name="T20" fmla="*/ 2147483647 w 242"/>
                <a:gd name="T21" fmla="*/ 2147483647 h 342"/>
                <a:gd name="T22" fmla="*/ 2147483647 w 242"/>
                <a:gd name="T23" fmla="*/ 2147483647 h 342"/>
                <a:gd name="T24" fmla="*/ 2147483647 w 242"/>
                <a:gd name="T25" fmla="*/ 2147483647 h 342"/>
                <a:gd name="T26" fmla="*/ 2147483647 w 242"/>
                <a:gd name="T27" fmla="*/ 2147483647 h 342"/>
                <a:gd name="T28" fmla="*/ 2147483647 w 242"/>
                <a:gd name="T29" fmla="*/ 2147483647 h 342"/>
                <a:gd name="T30" fmla="*/ 2147483647 w 242"/>
                <a:gd name="T31" fmla="*/ 2147483647 h 342"/>
                <a:gd name="T32" fmla="*/ 2147483647 w 242"/>
                <a:gd name="T33" fmla="*/ 2147483647 h 342"/>
                <a:gd name="T34" fmla="*/ 2147483647 w 242"/>
                <a:gd name="T35" fmla="*/ 2147483647 h 342"/>
                <a:gd name="T36" fmla="*/ 2147483647 w 242"/>
                <a:gd name="T37" fmla="*/ 2147483647 h 342"/>
                <a:gd name="T38" fmla="*/ 2147483647 w 242"/>
                <a:gd name="T39" fmla="*/ 2147483647 h 342"/>
                <a:gd name="T40" fmla="*/ 2147483647 w 242"/>
                <a:gd name="T41" fmla="*/ 2147483647 h 342"/>
                <a:gd name="T42" fmla="*/ 2147483647 w 242"/>
                <a:gd name="T43" fmla="*/ 2147483647 h 342"/>
                <a:gd name="T44" fmla="*/ 2147483647 w 242"/>
                <a:gd name="T45" fmla="*/ 2147483647 h 342"/>
                <a:gd name="T46" fmla="*/ 2147483647 w 242"/>
                <a:gd name="T47" fmla="*/ 2147483647 h 342"/>
                <a:gd name="T48" fmla="*/ 2147483647 w 242"/>
                <a:gd name="T49" fmla="*/ 2147483647 h 342"/>
                <a:gd name="T50" fmla="*/ 2147483647 w 242"/>
                <a:gd name="T51" fmla="*/ 2147483647 h 342"/>
                <a:gd name="T52" fmla="*/ 2147483647 w 242"/>
                <a:gd name="T53" fmla="*/ 2147483647 h 342"/>
                <a:gd name="T54" fmla="*/ 2147483647 w 242"/>
                <a:gd name="T55" fmla="*/ 2147483647 h 342"/>
                <a:gd name="T56" fmla="*/ 2147483647 w 242"/>
                <a:gd name="T57" fmla="*/ 2147483647 h 342"/>
                <a:gd name="T58" fmla="*/ 2147483647 w 242"/>
                <a:gd name="T59" fmla="*/ 2147483647 h 342"/>
                <a:gd name="T60" fmla="*/ 2147483647 w 242"/>
                <a:gd name="T61" fmla="*/ 2147483647 h 342"/>
                <a:gd name="T62" fmla="*/ 2147483647 w 242"/>
                <a:gd name="T63" fmla="*/ 2147483647 h 342"/>
                <a:gd name="T64" fmla="*/ 2147483647 w 242"/>
                <a:gd name="T65" fmla="*/ 2147483647 h 342"/>
                <a:gd name="T66" fmla="*/ 2147483647 w 242"/>
                <a:gd name="T67" fmla="*/ 2147483647 h 342"/>
                <a:gd name="T68" fmla="*/ 2147483647 w 242"/>
                <a:gd name="T69" fmla="*/ 2147483647 h 342"/>
                <a:gd name="T70" fmla="*/ 2147483647 w 242"/>
                <a:gd name="T71" fmla="*/ 2147483647 h 342"/>
                <a:gd name="T72" fmla="*/ 2147483647 w 242"/>
                <a:gd name="T73" fmla="*/ 2147483647 h 342"/>
                <a:gd name="T74" fmla="*/ 2147483647 w 242"/>
                <a:gd name="T75" fmla="*/ 2147483647 h 342"/>
                <a:gd name="T76" fmla="*/ 2147483647 w 242"/>
                <a:gd name="T77" fmla="*/ 2147483647 h 342"/>
                <a:gd name="T78" fmla="*/ 2147483647 w 242"/>
                <a:gd name="T79" fmla="*/ 2147483647 h 342"/>
                <a:gd name="T80" fmla="*/ 2147483647 w 242"/>
                <a:gd name="T81" fmla="*/ 2147483647 h 342"/>
                <a:gd name="T82" fmla="*/ 2147483647 w 242"/>
                <a:gd name="T83" fmla="*/ 2147483647 h 342"/>
                <a:gd name="T84" fmla="*/ 2147483647 w 242"/>
                <a:gd name="T85" fmla="*/ 2147483647 h 342"/>
                <a:gd name="T86" fmla="*/ 2147483647 w 242"/>
                <a:gd name="T87" fmla="*/ 2147483647 h 342"/>
                <a:gd name="T88" fmla="*/ 2147483647 w 242"/>
                <a:gd name="T89" fmla="*/ 2147483647 h 342"/>
                <a:gd name="T90" fmla="*/ 2147483647 w 242"/>
                <a:gd name="T91" fmla="*/ 2147483647 h 342"/>
                <a:gd name="T92" fmla="*/ 2147483647 w 242"/>
                <a:gd name="T93" fmla="*/ 2147483647 h 342"/>
                <a:gd name="T94" fmla="*/ 2147483647 w 242"/>
                <a:gd name="T95" fmla="*/ 2147483647 h 342"/>
                <a:gd name="T96" fmla="*/ 2147483647 w 242"/>
                <a:gd name="T97" fmla="*/ 2147483647 h 342"/>
                <a:gd name="T98" fmla="*/ 2147483647 w 242"/>
                <a:gd name="T99" fmla="*/ 2147483647 h 342"/>
                <a:gd name="T100" fmla="*/ 2147483647 w 242"/>
                <a:gd name="T101" fmla="*/ 2147483647 h 342"/>
                <a:gd name="T102" fmla="*/ 2147483647 w 242"/>
                <a:gd name="T103" fmla="*/ 2147483647 h 342"/>
                <a:gd name="T104" fmla="*/ 2147483647 w 242"/>
                <a:gd name="T105" fmla="*/ 2147483647 h 342"/>
                <a:gd name="T106" fmla="*/ 2147483647 w 242"/>
                <a:gd name="T107" fmla="*/ 2147483647 h 34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42"/>
                <a:gd name="T163" fmla="*/ 0 h 342"/>
                <a:gd name="T164" fmla="*/ 242 w 242"/>
                <a:gd name="T165" fmla="*/ 342 h 34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42" h="342">
                  <a:moveTo>
                    <a:pt x="0" y="0"/>
                  </a:moveTo>
                  <a:lnTo>
                    <a:pt x="1" y="8"/>
                  </a:lnTo>
                  <a:lnTo>
                    <a:pt x="1" y="16"/>
                  </a:lnTo>
                  <a:lnTo>
                    <a:pt x="2" y="23"/>
                  </a:lnTo>
                  <a:lnTo>
                    <a:pt x="2" y="30"/>
                  </a:lnTo>
                  <a:lnTo>
                    <a:pt x="3" y="37"/>
                  </a:lnTo>
                  <a:lnTo>
                    <a:pt x="3" y="44"/>
                  </a:lnTo>
                  <a:lnTo>
                    <a:pt x="4" y="50"/>
                  </a:lnTo>
                  <a:lnTo>
                    <a:pt x="4" y="57"/>
                  </a:lnTo>
                  <a:lnTo>
                    <a:pt x="5" y="62"/>
                  </a:lnTo>
                  <a:lnTo>
                    <a:pt x="5" y="68"/>
                  </a:lnTo>
                  <a:lnTo>
                    <a:pt x="6" y="74"/>
                  </a:lnTo>
                  <a:lnTo>
                    <a:pt x="6" y="79"/>
                  </a:lnTo>
                  <a:lnTo>
                    <a:pt x="7" y="84"/>
                  </a:lnTo>
                  <a:lnTo>
                    <a:pt x="7" y="89"/>
                  </a:lnTo>
                  <a:lnTo>
                    <a:pt x="8" y="94"/>
                  </a:lnTo>
                  <a:lnTo>
                    <a:pt x="8" y="98"/>
                  </a:lnTo>
                  <a:lnTo>
                    <a:pt x="9" y="103"/>
                  </a:lnTo>
                  <a:lnTo>
                    <a:pt x="9" y="107"/>
                  </a:lnTo>
                  <a:lnTo>
                    <a:pt x="10" y="111"/>
                  </a:lnTo>
                  <a:lnTo>
                    <a:pt x="10" y="115"/>
                  </a:lnTo>
                  <a:lnTo>
                    <a:pt x="11" y="119"/>
                  </a:lnTo>
                  <a:lnTo>
                    <a:pt x="11" y="123"/>
                  </a:lnTo>
                  <a:lnTo>
                    <a:pt x="12" y="127"/>
                  </a:lnTo>
                  <a:lnTo>
                    <a:pt x="12" y="130"/>
                  </a:lnTo>
                  <a:lnTo>
                    <a:pt x="13" y="134"/>
                  </a:lnTo>
                  <a:lnTo>
                    <a:pt x="13" y="137"/>
                  </a:lnTo>
                  <a:lnTo>
                    <a:pt x="14" y="141"/>
                  </a:lnTo>
                  <a:lnTo>
                    <a:pt x="14" y="144"/>
                  </a:lnTo>
                  <a:lnTo>
                    <a:pt x="15" y="147"/>
                  </a:lnTo>
                  <a:lnTo>
                    <a:pt x="15" y="150"/>
                  </a:lnTo>
                  <a:lnTo>
                    <a:pt x="16" y="153"/>
                  </a:lnTo>
                  <a:lnTo>
                    <a:pt x="16" y="156"/>
                  </a:lnTo>
                  <a:lnTo>
                    <a:pt x="17" y="159"/>
                  </a:lnTo>
                  <a:lnTo>
                    <a:pt x="17" y="161"/>
                  </a:lnTo>
                  <a:lnTo>
                    <a:pt x="18" y="164"/>
                  </a:lnTo>
                  <a:lnTo>
                    <a:pt x="18" y="167"/>
                  </a:lnTo>
                  <a:lnTo>
                    <a:pt x="19" y="169"/>
                  </a:lnTo>
                  <a:lnTo>
                    <a:pt x="19" y="172"/>
                  </a:lnTo>
                  <a:lnTo>
                    <a:pt x="20" y="174"/>
                  </a:lnTo>
                  <a:lnTo>
                    <a:pt x="20" y="177"/>
                  </a:lnTo>
                  <a:lnTo>
                    <a:pt x="21" y="179"/>
                  </a:lnTo>
                  <a:lnTo>
                    <a:pt x="21" y="181"/>
                  </a:lnTo>
                  <a:lnTo>
                    <a:pt x="22" y="183"/>
                  </a:lnTo>
                  <a:lnTo>
                    <a:pt x="22" y="185"/>
                  </a:lnTo>
                  <a:lnTo>
                    <a:pt x="23" y="188"/>
                  </a:lnTo>
                  <a:lnTo>
                    <a:pt x="23" y="190"/>
                  </a:lnTo>
                  <a:lnTo>
                    <a:pt x="24" y="192"/>
                  </a:lnTo>
                  <a:lnTo>
                    <a:pt x="24" y="194"/>
                  </a:lnTo>
                  <a:lnTo>
                    <a:pt x="25" y="196"/>
                  </a:lnTo>
                  <a:lnTo>
                    <a:pt x="26" y="199"/>
                  </a:lnTo>
                  <a:lnTo>
                    <a:pt x="26" y="202"/>
                  </a:lnTo>
                  <a:lnTo>
                    <a:pt x="27" y="205"/>
                  </a:lnTo>
                  <a:lnTo>
                    <a:pt x="28" y="207"/>
                  </a:lnTo>
                  <a:lnTo>
                    <a:pt x="29" y="210"/>
                  </a:lnTo>
                  <a:lnTo>
                    <a:pt x="29" y="212"/>
                  </a:lnTo>
                  <a:lnTo>
                    <a:pt x="30" y="214"/>
                  </a:lnTo>
                  <a:lnTo>
                    <a:pt x="31" y="216"/>
                  </a:lnTo>
                  <a:lnTo>
                    <a:pt x="32" y="219"/>
                  </a:lnTo>
                  <a:lnTo>
                    <a:pt x="32" y="221"/>
                  </a:lnTo>
                  <a:lnTo>
                    <a:pt x="33" y="223"/>
                  </a:lnTo>
                  <a:lnTo>
                    <a:pt x="34" y="225"/>
                  </a:lnTo>
                  <a:lnTo>
                    <a:pt x="35" y="227"/>
                  </a:lnTo>
                  <a:lnTo>
                    <a:pt x="35" y="229"/>
                  </a:lnTo>
                  <a:lnTo>
                    <a:pt x="36" y="231"/>
                  </a:lnTo>
                  <a:lnTo>
                    <a:pt x="37" y="233"/>
                  </a:lnTo>
                  <a:lnTo>
                    <a:pt x="38" y="236"/>
                  </a:lnTo>
                  <a:lnTo>
                    <a:pt x="39" y="239"/>
                  </a:lnTo>
                  <a:lnTo>
                    <a:pt x="41" y="241"/>
                  </a:lnTo>
                  <a:lnTo>
                    <a:pt x="42" y="243"/>
                  </a:lnTo>
                  <a:lnTo>
                    <a:pt x="43" y="246"/>
                  </a:lnTo>
                  <a:lnTo>
                    <a:pt x="44" y="248"/>
                  </a:lnTo>
                  <a:lnTo>
                    <a:pt x="45" y="250"/>
                  </a:lnTo>
                  <a:lnTo>
                    <a:pt x="46" y="252"/>
                  </a:lnTo>
                  <a:lnTo>
                    <a:pt x="47" y="254"/>
                  </a:lnTo>
                  <a:lnTo>
                    <a:pt x="48" y="256"/>
                  </a:lnTo>
                  <a:lnTo>
                    <a:pt x="50" y="258"/>
                  </a:lnTo>
                  <a:lnTo>
                    <a:pt x="51" y="259"/>
                  </a:lnTo>
                  <a:lnTo>
                    <a:pt x="52" y="261"/>
                  </a:lnTo>
                  <a:lnTo>
                    <a:pt x="53" y="263"/>
                  </a:lnTo>
                  <a:lnTo>
                    <a:pt x="55" y="265"/>
                  </a:lnTo>
                  <a:lnTo>
                    <a:pt x="56" y="268"/>
                  </a:lnTo>
                  <a:lnTo>
                    <a:pt x="58" y="270"/>
                  </a:lnTo>
                  <a:lnTo>
                    <a:pt x="60" y="272"/>
                  </a:lnTo>
                  <a:lnTo>
                    <a:pt x="61" y="274"/>
                  </a:lnTo>
                  <a:lnTo>
                    <a:pt x="63" y="276"/>
                  </a:lnTo>
                  <a:lnTo>
                    <a:pt x="65" y="278"/>
                  </a:lnTo>
                  <a:lnTo>
                    <a:pt x="66" y="280"/>
                  </a:lnTo>
                  <a:lnTo>
                    <a:pt x="68" y="282"/>
                  </a:lnTo>
                  <a:lnTo>
                    <a:pt x="70" y="283"/>
                  </a:lnTo>
                  <a:lnTo>
                    <a:pt x="71" y="285"/>
                  </a:lnTo>
                  <a:lnTo>
                    <a:pt x="73" y="286"/>
                  </a:lnTo>
                  <a:lnTo>
                    <a:pt x="75" y="288"/>
                  </a:lnTo>
                  <a:lnTo>
                    <a:pt x="77" y="289"/>
                  </a:lnTo>
                  <a:lnTo>
                    <a:pt x="78" y="291"/>
                  </a:lnTo>
                  <a:lnTo>
                    <a:pt x="80" y="292"/>
                  </a:lnTo>
                  <a:lnTo>
                    <a:pt x="82" y="294"/>
                  </a:lnTo>
                  <a:lnTo>
                    <a:pt x="83" y="295"/>
                  </a:lnTo>
                  <a:lnTo>
                    <a:pt x="85" y="296"/>
                  </a:lnTo>
                  <a:lnTo>
                    <a:pt x="87" y="297"/>
                  </a:lnTo>
                  <a:lnTo>
                    <a:pt x="88" y="298"/>
                  </a:lnTo>
                  <a:lnTo>
                    <a:pt x="90" y="300"/>
                  </a:lnTo>
                  <a:lnTo>
                    <a:pt x="92" y="301"/>
                  </a:lnTo>
                  <a:lnTo>
                    <a:pt x="94" y="302"/>
                  </a:lnTo>
                  <a:lnTo>
                    <a:pt x="97" y="304"/>
                  </a:lnTo>
                  <a:lnTo>
                    <a:pt x="99" y="305"/>
                  </a:lnTo>
                  <a:lnTo>
                    <a:pt x="102" y="307"/>
                  </a:lnTo>
                  <a:lnTo>
                    <a:pt x="104" y="308"/>
                  </a:lnTo>
                  <a:lnTo>
                    <a:pt x="107" y="309"/>
                  </a:lnTo>
                  <a:lnTo>
                    <a:pt x="109" y="311"/>
                  </a:lnTo>
                  <a:lnTo>
                    <a:pt x="112" y="312"/>
                  </a:lnTo>
                  <a:lnTo>
                    <a:pt x="114" y="313"/>
                  </a:lnTo>
                  <a:lnTo>
                    <a:pt x="117" y="314"/>
                  </a:lnTo>
                  <a:lnTo>
                    <a:pt x="120" y="315"/>
                  </a:lnTo>
                  <a:lnTo>
                    <a:pt x="122" y="316"/>
                  </a:lnTo>
                  <a:lnTo>
                    <a:pt x="125" y="317"/>
                  </a:lnTo>
                  <a:lnTo>
                    <a:pt x="127" y="318"/>
                  </a:lnTo>
                  <a:lnTo>
                    <a:pt x="130" y="319"/>
                  </a:lnTo>
                  <a:lnTo>
                    <a:pt x="132" y="320"/>
                  </a:lnTo>
                  <a:lnTo>
                    <a:pt x="135" y="321"/>
                  </a:lnTo>
                  <a:lnTo>
                    <a:pt x="137" y="322"/>
                  </a:lnTo>
                  <a:lnTo>
                    <a:pt x="140" y="322"/>
                  </a:lnTo>
                  <a:lnTo>
                    <a:pt x="142" y="323"/>
                  </a:lnTo>
                  <a:lnTo>
                    <a:pt x="145" y="324"/>
                  </a:lnTo>
                  <a:lnTo>
                    <a:pt x="147" y="325"/>
                  </a:lnTo>
                  <a:lnTo>
                    <a:pt x="150" y="325"/>
                  </a:lnTo>
                  <a:lnTo>
                    <a:pt x="152" y="326"/>
                  </a:lnTo>
                  <a:lnTo>
                    <a:pt x="155" y="327"/>
                  </a:lnTo>
                  <a:lnTo>
                    <a:pt x="158" y="328"/>
                  </a:lnTo>
                  <a:lnTo>
                    <a:pt x="160" y="328"/>
                  </a:lnTo>
                  <a:lnTo>
                    <a:pt x="163" y="329"/>
                  </a:lnTo>
                  <a:lnTo>
                    <a:pt x="165" y="329"/>
                  </a:lnTo>
                  <a:lnTo>
                    <a:pt x="168" y="330"/>
                  </a:lnTo>
                  <a:lnTo>
                    <a:pt x="170" y="331"/>
                  </a:lnTo>
                  <a:lnTo>
                    <a:pt x="173" y="331"/>
                  </a:lnTo>
                  <a:lnTo>
                    <a:pt x="175" y="332"/>
                  </a:lnTo>
                  <a:lnTo>
                    <a:pt x="178" y="332"/>
                  </a:lnTo>
                  <a:lnTo>
                    <a:pt x="180" y="333"/>
                  </a:lnTo>
                  <a:lnTo>
                    <a:pt x="183" y="333"/>
                  </a:lnTo>
                  <a:lnTo>
                    <a:pt x="185" y="334"/>
                  </a:lnTo>
                  <a:lnTo>
                    <a:pt x="188" y="334"/>
                  </a:lnTo>
                  <a:lnTo>
                    <a:pt x="190" y="335"/>
                  </a:lnTo>
                  <a:lnTo>
                    <a:pt x="193" y="335"/>
                  </a:lnTo>
                  <a:lnTo>
                    <a:pt x="195" y="336"/>
                  </a:lnTo>
                  <a:lnTo>
                    <a:pt x="198" y="336"/>
                  </a:lnTo>
                  <a:lnTo>
                    <a:pt x="201" y="336"/>
                  </a:lnTo>
                  <a:lnTo>
                    <a:pt x="203" y="337"/>
                  </a:lnTo>
                  <a:lnTo>
                    <a:pt x="206" y="337"/>
                  </a:lnTo>
                  <a:lnTo>
                    <a:pt x="208" y="338"/>
                  </a:lnTo>
                  <a:lnTo>
                    <a:pt x="211" y="338"/>
                  </a:lnTo>
                  <a:lnTo>
                    <a:pt x="213" y="339"/>
                  </a:lnTo>
                  <a:lnTo>
                    <a:pt x="216" y="339"/>
                  </a:lnTo>
                  <a:lnTo>
                    <a:pt x="218" y="339"/>
                  </a:lnTo>
                  <a:lnTo>
                    <a:pt x="221" y="340"/>
                  </a:lnTo>
                  <a:lnTo>
                    <a:pt x="223" y="340"/>
                  </a:lnTo>
                  <a:lnTo>
                    <a:pt x="226" y="340"/>
                  </a:lnTo>
                  <a:lnTo>
                    <a:pt x="228" y="341"/>
                  </a:lnTo>
                  <a:lnTo>
                    <a:pt x="231" y="341"/>
                  </a:lnTo>
                  <a:lnTo>
                    <a:pt x="233" y="341"/>
                  </a:lnTo>
                  <a:lnTo>
                    <a:pt x="236" y="342"/>
                  </a:lnTo>
                  <a:lnTo>
                    <a:pt x="239" y="342"/>
                  </a:lnTo>
                  <a:lnTo>
                    <a:pt x="241" y="342"/>
                  </a:lnTo>
                  <a:lnTo>
                    <a:pt x="242" y="342"/>
                  </a:lnTo>
                </a:path>
              </a:pathLst>
            </a:custGeom>
            <a:noFill/>
            <a:ln w="4445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44" name="Line 170"/>
            <p:cNvSpPr>
              <a:spLocks noChangeShapeType="1"/>
            </p:cNvSpPr>
            <p:nvPr/>
          </p:nvSpPr>
          <p:spPr bwMode="auto">
            <a:xfrm flipV="1">
              <a:off x="3559175" y="1282700"/>
              <a:ext cx="1588" cy="61913"/>
            </a:xfrm>
            <a:prstGeom prst="line">
              <a:avLst/>
            </a:prstGeom>
            <a:noFill/>
            <a:ln w="4445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77" name="TextBox 176"/>
          <p:cNvSpPr txBox="1">
            <a:spLocks noChangeArrowheads="1"/>
          </p:cNvSpPr>
          <p:nvPr/>
        </p:nvSpPr>
        <p:spPr bwMode="auto">
          <a:xfrm>
            <a:off x="5102225" y="1223963"/>
            <a:ext cx="36131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>
                <a:solidFill>
                  <a:srgbClr val="FF0000"/>
                </a:solidFill>
              </a:rPr>
              <a:t>Find the x-intercept </a:t>
            </a:r>
            <a:r>
              <a:rPr lang="en-CA" sz="2000">
                <a:solidFill>
                  <a:srgbClr val="FF0000"/>
                </a:solidFill>
                <a:sym typeface="Wingdings" pitchFamily="2" charset="2"/>
              </a:rPr>
              <a:t> Vertical</a:t>
            </a:r>
            <a:br>
              <a:rPr lang="en-CA" sz="2000">
                <a:solidFill>
                  <a:srgbClr val="FF0000"/>
                </a:solidFill>
                <a:sym typeface="Wingdings" pitchFamily="2" charset="2"/>
              </a:rPr>
            </a:br>
            <a:r>
              <a:rPr lang="en-CA" sz="2000">
                <a:solidFill>
                  <a:srgbClr val="FF0000"/>
                </a:solidFill>
                <a:sym typeface="Wingdings" pitchFamily="2" charset="2"/>
              </a:rPr>
              <a:t>Asymptote</a:t>
            </a:r>
            <a:endParaRPr lang="en-CA" sz="2000">
              <a:solidFill>
                <a:srgbClr val="FF0000"/>
              </a:solidFill>
            </a:endParaRPr>
          </a:p>
        </p:txBody>
      </p:sp>
      <p:cxnSp>
        <p:nvCxnSpPr>
          <p:cNvPr id="179" name="Straight Connector 178"/>
          <p:cNvCxnSpPr/>
          <p:nvPr/>
        </p:nvCxnSpPr>
        <p:spPr>
          <a:xfrm rot="5400000">
            <a:off x="-810419" y="3967162"/>
            <a:ext cx="5308600" cy="1587"/>
          </a:xfrm>
          <a:prstGeom prst="line">
            <a:avLst/>
          </a:prstGeom>
          <a:ln w="412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TextBox 179"/>
          <p:cNvSpPr txBox="1">
            <a:spLocks noChangeArrowheads="1"/>
          </p:cNvSpPr>
          <p:nvPr/>
        </p:nvSpPr>
        <p:spPr bwMode="auto">
          <a:xfrm>
            <a:off x="5092700" y="2114550"/>
            <a:ext cx="3305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>
                <a:solidFill>
                  <a:srgbClr val="FF0000"/>
                </a:solidFill>
              </a:rPr>
              <a:t>Find common points with a </a:t>
            </a:r>
          </a:p>
          <a:p>
            <a:pPr eaLnBrk="1" hangingPunct="1"/>
            <a:r>
              <a:rPr lang="en-CA" sz="2000">
                <a:solidFill>
                  <a:srgbClr val="FF0000"/>
                </a:solidFill>
              </a:rPr>
              <a:t>Y-coordinate of 1 or -1</a:t>
            </a:r>
          </a:p>
        </p:txBody>
      </p:sp>
      <p:sp>
        <p:nvSpPr>
          <p:cNvPr id="181" name="Oval 180"/>
          <p:cNvSpPr/>
          <p:nvPr/>
        </p:nvSpPr>
        <p:spPr>
          <a:xfrm>
            <a:off x="1043608" y="3444875"/>
            <a:ext cx="90487" cy="1063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82" name="Oval 181"/>
          <p:cNvSpPr/>
          <p:nvPr/>
        </p:nvSpPr>
        <p:spPr>
          <a:xfrm>
            <a:off x="2590800" y="4327525"/>
            <a:ext cx="92075" cy="1079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83" name="Oval 182"/>
          <p:cNvSpPr/>
          <p:nvPr/>
        </p:nvSpPr>
        <p:spPr>
          <a:xfrm>
            <a:off x="1403648" y="3657600"/>
            <a:ext cx="90487" cy="106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84" name="TextBox 183"/>
          <p:cNvSpPr txBox="1">
            <a:spLocks noChangeArrowheads="1"/>
          </p:cNvSpPr>
          <p:nvPr/>
        </p:nvSpPr>
        <p:spPr bwMode="auto">
          <a:xfrm>
            <a:off x="5078413" y="2890838"/>
            <a:ext cx="38306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>
                <a:solidFill>
                  <a:srgbClr val="FF0000"/>
                </a:solidFill>
              </a:rPr>
              <a:t>Pick some points on the original</a:t>
            </a:r>
          </a:p>
          <a:p>
            <a:pPr eaLnBrk="1" hangingPunct="1"/>
            <a:r>
              <a:rPr lang="en-CA" sz="2000">
                <a:solidFill>
                  <a:srgbClr val="FF0000"/>
                </a:solidFill>
              </a:rPr>
              <a:t>Function and take the reciprocal</a:t>
            </a:r>
          </a:p>
          <a:p>
            <a:pPr eaLnBrk="1" hangingPunct="1"/>
            <a:r>
              <a:rPr lang="en-CA" sz="2000">
                <a:solidFill>
                  <a:srgbClr val="FF0000"/>
                </a:solidFill>
              </a:rPr>
              <a:t>of the Y-coordinate</a:t>
            </a:r>
          </a:p>
        </p:txBody>
      </p:sp>
      <p:sp>
        <p:nvSpPr>
          <p:cNvPr id="185" name="Oval 184"/>
          <p:cNvSpPr/>
          <p:nvPr/>
        </p:nvSpPr>
        <p:spPr>
          <a:xfrm>
            <a:off x="1455589" y="3017838"/>
            <a:ext cx="92075" cy="10636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86" name="Oval 185"/>
          <p:cNvSpPr/>
          <p:nvPr/>
        </p:nvSpPr>
        <p:spPr>
          <a:xfrm>
            <a:off x="1619672" y="3763963"/>
            <a:ext cx="92075" cy="106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87" name="Oval 186"/>
          <p:cNvSpPr/>
          <p:nvPr/>
        </p:nvSpPr>
        <p:spPr>
          <a:xfrm>
            <a:off x="1691680" y="1692275"/>
            <a:ext cx="90487" cy="10636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88" name="Oval 187"/>
          <p:cNvSpPr/>
          <p:nvPr/>
        </p:nvSpPr>
        <p:spPr>
          <a:xfrm>
            <a:off x="251520" y="3001963"/>
            <a:ext cx="90488" cy="106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89" name="Oval 188"/>
          <p:cNvSpPr/>
          <p:nvPr/>
        </p:nvSpPr>
        <p:spPr>
          <a:xfrm>
            <a:off x="231453" y="3657600"/>
            <a:ext cx="92075" cy="10636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90" name="TextBox 189"/>
          <p:cNvSpPr txBox="1">
            <a:spLocks noChangeArrowheads="1"/>
          </p:cNvSpPr>
          <p:nvPr/>
        </p:nvSpPr>
        <p:spPr bwMode="auto">
          <a:xfrm>
            <a:off x="5078413" y="4019550"/>
            <a:ext cx="3489325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>
                <a:solidFill>
                  <a:srgbClr val="FF0000"/>
                </a:solidFill>
              </a:rPr>
              <a:t>Reciprocal of large numbers </a:t>
            </a:r>
            <a:br>
              <a:rPr lang="en-CA" sz="2000">
                <a:solidFill>
                  <a:srgbClr val="FF0000"/>
                </a:solidFill>
              </a:rPr>
            </a:br>
            <a:r>
              <a:rPr lang="en-CA" sz="2000">
                <a:solidFill>
                  <a:srgbClr val="FF0000"/>
                </a:solidFill>
              </a:rPr>
              <a:t>will become small</a:t>
            </a:r>
          </a:p>
          <a:p>
            <a:pPr eaLnBrk="1" hangingPunct="1"/>
            <a:endParaRPr lang="en-CA" sz="2000">
              <a:solidFill>
                <a:srgbClr val="FF0000"/>
              </a:solidFill>
            </a:endParaRPr>
          </a:p>
          <a:p>
            <a:pPr eaLnBrk="1" hangingPunct="1"/>
            <a:r>
              <a:rPr lang="en-CA" sz="2000">
                <a:solidFill>
                  <a:srgbClr val="FF0000"/>
                </a:solidFill>
              </a:rPr>
              <a:t>Reciprocal of small numbers </a:t>
            </a:r>
          </a:p>
          <a:p>
            <a:pPr eaLnBrk="1" hangingPunct="1"/>
            <a:r>
              <a:rPr lang="en-CA" sz="2000">
                <a:solidFill>
                  <a:srgbClr val="FF0000"/>
                </a:solidFill>
              </a:rPr>
              <a:t>will become large</a:t>
            </a:r>
          </a:p>
        </p:txBody>
      </p:sp>
      <p:sp>
        <p:nvSpPr>
          <p:cNvPr id="191" name="Oval 190"/>
          <p:cNvSpPr/>
          <p:nvPr/>
        </p:nvSpPr>
        <p:spPr>
          <a:xfrm>
            <a:off x="2195736" y="4098925"/>
            <a:ext cx="92075" cy="107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92" name="Oval 191"/>
          <p:cNvSpPr/>
          <p:nvPr/>
        </p:nvSpPr>
        <p:spPr>
          <a:xfrm>
            <a:off x="2123728" y="4770438"/>
            <a:ext cx="90488" cy="10636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93" name="Oval 192"/>
          <p:cNvSpPr/>
          <p:nvPr/>
        </p:nvSpPr>
        <p:spPr>
          <a:xfrm>
            <a:off x="2031653" y="3992563"/>
            <a:ext cx="92075" cy="106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94" name="Oval 193"/>
          <p:cNvSpPr/>
          <p:nvPr/>
        </p:nvSpPr>
        <p:spPr>
          <a:xfrm>
            <a:off x="1959645" y="5638800"/>
            <a:ext cx="92075" cy="10636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95" name="Oval 194"/>
          <p:cNvSpPr/>
          <p:nvPr/>
        </p:nvSpPr>
        <p:spPr>
          <a:xfrm>
            <a:off x="3399805" y="4754563"/>
            <a:ext cx="92075" cy="106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96" name="Oval 195"/>
          <p:cNvSpPr/>
          <p:nvPr/>
        </p:nvSpPr>
        <p:spPr>
          <a:xfrm>
            <a:off x="3347864" y="4114800"/>
            <a:ext cx="92075" cy="10636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97" name="Oval 196"/>
          <p:cNvSpPr/>
          <p:nvPr/>
        </p:nvSpPr>
        <p:spPr>
          <a:xfrm>
            <a:off x="4191893" y="5197475"/>
            <a:ext cx="92075" cy="106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98" name="Oval 197"/>
          <p:cNvSpPr/>
          <p:nvPr/>
        </p:nvSpPr>
        <p:spPr>
          <a:xfrm>
            <a:off x="4191893" y="4038600"/>
            <a:ext cx="92075" cy="10636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99" name="Oval 198"/>
          <p:cNvSpPr/>
          <p:nvPr/>
        </p:nvSpPr>
        <p:spPr>
          <a:xfrm>
            <a:off x="4985568" y="5638800"/>
            <a:ext cx="90488" cy="106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00" name="Oval 199"/>
          <p:cNvSpPr/>
          <p:nvPr/>
        </p:nvSpPr>
        <p:spPr>
          <a:xfrm>
            <a:off x="4985568" y="4008438"/>
            <a:ext cx="90488" cy="10636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3342" name="TextBox 96"/>
          <p:cNvSpPr txBox="1">
            <a:spLocks noChangeArrowheads="1"/>
          </p:cNvSpPr>
          <p:nvPr/>
        </p:nvSpPr>
        <p:spPr bwMode="auto">
          <a:xfrm>
            <a:off x="0" y="6611938"/>
            <a:ext cx="4022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1000"/>
              <a:t>© Copyright All Rights Reserved Homework Depot </a:t>
            </a:r>
            <a:r>
              <a:rPr lang="en-CA" sz="1000">
                <a:hlinkClick r:id="rId3"/>
              </a:rPr>
              <a:t>www.BCMath.ca</a:t>
            </a:r>
            <a:r>
              <a:rPr lang="en-CA" sz="1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538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 nodeType="clickPar">
                      <p:stCondLst>
                        <p:cond delay="indefinite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 nodeType="clickPar">
                      <p:stCondLst>
                        <p:cond delay="indefinite"/>
                      </p:stCondLst>
                      <p:childTnLst>
                        <p:par>
                          <p:cTn id="2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 nodeType="clickPar">
                      <p:stCondLst>
                        <p:cond delay="indefinite"/>
                      </p:stCondLst>
                      <p:childTnLst>
                        <p:par>
                          <p:cTn id="2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 nodeType="clickPar">
                      <p:stCondLst>
                        <p:cond delay="indefinite"/>
                      </p:stCondLst>
                      <p:childTnLst>
                        <p:par>
                          <p:cTn id="2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1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animBg="1"/>
      <p:bldP spid="177" grpId="0"/>
      <p:bldP spid="180" grpId="0"/>
      <p:bldP spid="181" grpId="0" animBg="1"/>
      <p:bldP spid="182" grpId="0" animBg="1"/>
      <p:bldP spid="183" grpId="0" animBg="1"/>
      <p:bldP spid="184" grpId="0"/>
      <p:bldP spid="185" grpId="0" animBg="1"/>
      <p:bldP spid="186" grpId="0" animBg="1"/>
      <p:bldP spid="187" grpId="0" animBg="1"/>
      <p:bldP spid="188" grpId="0" animBg="1"/>
      <p:bldP spid="189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5"/>
          <p:cNvGrpSpPr/>
          <p:nvPr/>
        </p:nvGrpSpPr>
        <p:grpSpPr>
          <a:xfrm>
            <a:off x="712705" y="1604928"/>
            <a:ext cx="5179872" cy="5093644"/>
            <a:chOff x="712705" y="1604928"/>
            <a:chExt cx="5179872" cy="5093644"/>
          </a:xfrm>
        </p:grpSpPr>
        <p:sp>
          <p:nvSpPr>
            <p:cNvPr id="27653" name="AutoShape 5"/>
            <p:cNvSpPr>
              <a:spLocks noChangeAspect="1" noChangeArrowheads="1" noTextEdit="1"/>
            </p:cNvSpPr>
            <p:nvPr/>
          </p:nvSpPr>
          <p:spPr bwMode="auto">
            <a:xfrm>
              <a:off x="712705" y="1611087"/>
              <a:ext cx="5179872" cy="5087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655" name="Rectangle 7"/>
            <p:cNvSpPr>
              <a:spLocks noChangeArrowheads="1"/>
            </p:cNvSpPr>
            <p:nvPr/>
          </p:nvSpPr>
          <p:spPr bwMode="auto">
            <a:xfrm>
              <a:off x="718864" y="1617246"/>
              <a:ext cx="5167554" cy="507516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656" name="Line 8"/>
            <p:cNvSpPr>
              <a:spLocks noChangeShapeType="1"/>
            </p:cNvSpPr>
            <p:nvPr/>
          </p:nvSpPr>
          <p:spPr bwMode="auto">
            <a:xfrm flipV="1">
              <a:off x="1045301" y="1617246"/>
              <a:ext cx="1540" cy="5067468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657" name="Line 9"/>
            <p:cNvSpPr>
              <a:spLocks noChangeShapeType="1"/>
            </p:cNvSpPr>
            <p:nvPr/>
          </p:nvSpPr>
          <p:spPr bwMode="auto">
            <a:xfrm flipV="1">
              <a:off x="1051460" y="1617246"/>
              <a:ext cx="1540" cy="5067468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658" name="Line 10"/>
            <p:cNvSpPr>
              <a:spLocks noChangeShapeType="1"/>
            </p:cNvSpPr>
            <p:nvPr/>
          </p:nvSpPr>
          <p:spPr bwMode="auto">
            <a:xfrm flipV="1">
              <a:off x="1364038" y="1617246"/>
              <a:ext cx="1540" cy="5067468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659" name="Line 11"/>
            <p:cNvSpPr>
              <a:spLocks noChangeShapeType="1"/>
            </p:cNvSpPr>
            <p:nvPr/>
          </p:nvSpPr>
          <p:spPr bwMode="auto">
            <a:xfrm flipV="1">
              <a:off x="1370198" y="1617246"/>
              <a:ext cx="1540" cy="5067468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660" name="Line 12"/>
            <p:cNvSpPr>
              <a:spLocks noChangeShapeType="1"/>
            </p:cNvSpPr>
            <p:nvPr/>
          </p:nvSpPr>
          <p:spPr bwMode="auto">
            <a:xfrm flipV="1">
              <a:off x="1688935" y="1617246"/>
              <a:ext cx="1540" cy="5067468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661" name="Line 13"/>
            <p:cNvSpPr>
              <a:spLocks noChangeShapeType="1"/>
            </p:cNvSpPr>
            <p:nvPr/>
          </p:nvSpPr>
          <p:spPr bwMode="auto">
            <a:xfrm flipV="1">
              <a:off x="1695095" y="1617246"/>
              <a:ext cx="1540" cy="5067468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662" name="Line 14"/>
            <p:cNvSpPr>
              <a:spLocks noChangeShapeType="1"/>
            </p:cNvSpPr>
            <p:nvPr/>
          </p:nvSpPr>
          <p:spPr bwMode="auto">
            <a:xfrm flipV="1">
              <a:off x="2007673" y="1617246"/>
              <a:ext cx="1540" cy="5067468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663" name="Line 15"/>
            <p:cNvSpPr>
              <a:spLocks noChangeShapeType="1"/>
            </p:cNvSpPr>
            <p:nvPr/>
          </p:nvSpPr>
          <p:spPr bwMode="auto">
            <a:xfrm flipV="1">
              <a:off x="2013832" y="1617246"/>
              <a:ext cx="1540" cy="5067468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664" name="Line 16"/>
            <p:cNvSpPr>
              <a:spLocks noChangeShapeType="1"/>
            </p:cNvSpPr>
            <p:nvPr/>
          </p:nvSpPr>
          <p:spPr bwMode="auto">
            <a:xfrm flipV="1">
              <a:off x="2332570" y="1617246"/>
              <a:ext cx="1540" cy="5067468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665" name="Line 17"/>
            <p:cNvSpPr>
              <a:spLocks noChangeShapeType="1"/>
            </p:cNvSpPr>
            <p:nvPr/>
          </p:nvSpPr>
          <p:spPr bwMode="auto">
            <a:xfrm flipV="1">
              <a:off x="2340269" y="1617246"/>
              <a:ext cx="1540" cy="5067468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666" name="Line 18"/>
            <p:cNvSpPr>
              <a:spLocks noChangeShapeType="1"/>
            </p:cNvSpPr>
            <p:nvPr/>
          </p:nvSpPr>
          <p:spPr bwMode="auto">
            <a:xfrm flipV="1">
              <a:off x="2977744" y="1617246"/>
              <a:ext cx="1540" cy="5067468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667" name="Line 19"/>
            <p:cNvSpPr>
              <a:spLocks noChangeShapeType="1"/>
            </p:cNvSpPr>
            <p:nvPr/>
          </p:nvSpPr>
          <p:spPr bwMode="auto">
            <a:xfrm flipV="1">
              <a:off x="2983903" y="1617246"/>
              <a:ext cx="1540" cy="5067468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668" name="Line 20"/>
            <p:cNvSpPr>
              <a:spLocks noChangeShapeType="1"/>
            </p:cNvSpPr>
            <p:nvPr/>
          </p:nvSpPr>
          <p:spPr bwMode="auto">
            <a:xfrm flipV="1">
              <a:off x="3296482" y="1617246"/>
              <a:ext cx="1540" cy="5067468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669" name="Line 21"/>
            <p:cNvSpPr>
              <a:spLocks noChangeShapeType="1"/>
            </p:cNvSpPr>
            <p:nvPr/>
          </p:nvSpPr>
          <p:spPr bwMode="auto">
            <a:xfrm flipV="1">
              <a:off x="3302641" y="1617246"/>
              <a:ext cx="1540" cy="5067468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670" name="Line 22"/>
            <p:cNvSpPr>
              <a:spLocks noChangeShapeType="1"/>
            </p:cNvSpPr>
            <p:nvPr/>
          </p:nvSpPr>
          <p:spPr bwMode="auto">
            <a:xfrm flipV="1">
              <a:off x="3621379" y="1617246"/>
              <a:ext cx="1540" cy="5067468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671" name="Line 23"/>
            <p:cNvSpPr>
              <a:spLocks noChangeShapeType="1"/>
            </p:cNvSpPr>
            <p:nvPr/>
          </p:nvSpPr>
          <p:spPr bwMode="auto">
            <a:xfrm flipV="1">
              <a:off x="3627538" y="1617246"/>
              <a:ext cx="1540" cy="5067468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672" name="Line 24"/>
            <p:cNvSpPr>
              <a:spLocks noChangeShapeType="1"/>
            </p:cNvSpPr>
            <p:nvPr/>
          </p:nvSpPr>
          <p:spPr bwMode="auto">
            <a:xfrm flipV="1">
              <a:off x="3940116" y="1617246"/>
              <a:ext cx="1540" cy="5067468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673" name="Line 25"/>
            <p:cNvSpPr>
              <a:spLocks noChangeShapeType="1"/>
            </p:cNvSpPr>
            <p:nvPr/>
          </p:nvSpPr>
          <p:spPr bwMode="auto">
            <a:xfrm flipV="1">
              <a:off x="3946276" y="1617246"/>
              <a:ext cx="1540" cy="5067468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674" name="Line 26"/>
            <p:cNvSpPr>
              <a:spLocks noChangeShapeType="1"/>
            </p:cNvSpPr>
            <p:nvPr/>
          </p:nvSpPr>
          <p:spPr bwMode="auto">
            <a:xfrm flipV="1">
              <a:off x="4265013" y="1617246"/>
              <a:ext cx="1540" cy="5067468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675" name="Line 27"/>
            <p:cNvSpPr>
              <a:spLocks noChangeShapeType="1"/>
            </p:cNvSpPr>
            <p:nvPr/>
          </p:nvSpPr>
          <p:spPr bwMode="auto">
            <a:xfrm flipV="1">
              <a:off x="4272712" y="1617246"/>
              <a:ext cx="1540" cy="5067468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676" name="Line 28"/>
            <p:cNvSpPr>
              <a:spLocks noChangeShapeType="1"/>
            </p:cNvSpPr>
            <p:nvPr/>
          </p:nvSpPr>
          <p:spPr bwMode="auto">
            <a:xfrm flipV="1">
              <a:off x="4583751" y="1617246"/>
              <a:ext cx="1540" cy="5067468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677" name="Line 29"/>
            <p:cNvSpPr>
              <a:spLocks noChangeShapeType="1"/>
            </p:cNvSpPr>
            <p:nvPr/>
          </p:nvSpPr>
          <p:spPr bwMode="auto">
            <a:xfrm flipV="1">
              <a:off x="4591450" y="1617246"/>
              <a:ext cx="1540" cy="5067468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678" name="Line 30"/>
            <p:cNvSpPr>
              <a:spLocks noChangeShapeType="1"/>
            </p:cNvSpPr>
            <p:nvPr/>
          </p:nvSpPr>
          <p:spPr bwMode="auto">
            <a:xfrm flipV="1">
              <a:off x="4910187" y="1617246"/>
              <a:ext cx="1540" cy="5067468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679" name="Line 31"/>
            <p:cNvSpPr>
              <a:spLocks noChangeShapeType="1"/>
            </p:cNvSpPr>
            <p:nvPr/>
          </p:nvSpPr>
          <p:spPr bwMode="auto">
            <a:xfrm flipV="1">
              <a:off x="4916347" y="1617246"/>
              <a:ext cx="1540" cy="5067468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680" name="Line 32"/>
            <p:cNvSpPr>
              <a:spLocks noChangeShapeType="1"/>
            </p:cNvSpPr>
            <p:nvPr/>
          </p:nvSpPr>
          <p:spPr bwMode="auto">
            <a:xfrm flipV="1">
              <a:off x="5228925" y="1617246"/>
              <a:ext cx="1540" cy="5067468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681" name="Line 33"/>
            <p:cNvSpPr>
              <a:spLocks noChangeShapeType="1"/>
            </p:cNvSpPr>
            <p:nvPr/>
          </p:nvSpPr>
          <p:spPr bwMode="auto">
            <a:xfrm flipV="1">
              <a:off x="5235084" y="1617246"/>
              <a:ext cx="1540" cy="5067468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682" name="Line 34"/>
            <p:cNvSpPr>
              <a:spLocks noChangeShapeType="1"/>
            </p:cNvSpPr>
            <p:nvPr/>
          </p:nvSpPr>
          <p:spPr bwMode="auto">
            <a:xfrm flipV="1">
              <a:off x="5553822" y="1617246"/>
              <a:ext cx="1540" cy="5067468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683" name="Line 35"/>
            <p:cNvSpPr>
              <a:spLocks noChangeShapeType="1"/>
            </p:cNvSpPr>
            <p:nvPr/>
          </p:nvSpPr>
          <p:spPr bwMode="auto">
            <a:xfrm flipV="1">
              <a:off x="5559981" y="1617246"/>
              <a:ext cx="1540" cy="5067468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684" name="Line 36"/>
            <p:cNvSpPr>
              <a:spLocks noChangeShapeType="1"/>
            </p:cNvSpPr>
            <p:nvPr/>
          </p:nvSpPr>
          <p:spPr bwMode="auto">
            <a:xfrm>
              <a:off x="726563" y="6399852"/>
              <a:ext cx="5159855" cy="1540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685" name="Line 37"/>
            <p:cNvSpPr>
              <a:spLocks noChangeShapeType="1"/>
            </p:cNvSpPr>
            <p:nvPr/>
          </p:nvSpPr>
          <p:spPr bwMode="auto">
            <a:xfrm>
              <a:off x="726563" y="6406011"/>
              <a:ext cx="5159855" cy="1540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686" name="Line 38"/>
            <p:cNvSpPr>
              <a:spLocks noChangeShapeType="1"/>
            </p:cNvSpPr>
            <p:nvPr/>
          </p:nvSpPr>
          <p:spPr bwMode="auto">
            <a:xfrm>
              <a:off x="726563" y="6081114"/>
              <a:ext cx="5159855" cy="1540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687" name="Line 39"/>
            <p:cNvSpPr>
              <a:spLocks noChangeShapeType="1"/>
            </p:cNvSpPr>
            <p:nvPr/>
          </p:nvSpPr>
          <p:spPr bwMode="auto">
            <a:xfrm>
              <a:off x="726563" y="6087273"/>
              <a:ext cx="5159855" cy="1540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688" name="Line 40"/>
            <p:cNvSpPr>
              <a:spLocks noChangeShapeType="1"/>
            </p:cNvSpPr>
            <p:nvPr/>
          </p:nvSpPr>
          <p:spPr bwMode="auto">
            <a:xfrm>
              <a:off x="726563" y="5756217"/>
              <a:ext cx="5159855" cy="1540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689" name="Line 41"/>
            <p:cNvSpPr>
              <a:spLocks noChangeShapeType="1"/>
            </p:cNvSpPr>
            <p:nvPr/>
          </p:nvSpPr>
          <p:spPr bwMode="auto">
            <a:xfrm>
              <a:off x="726563" y="5762376"/>
              <a:ext cx="5159855" cy="1540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690" name="Line 42"/>
            <p:cNvSpPr>
              <a:spLocks noChangeShapeType="1"/>
            </p:cNvSpPr>
            <p:nvPr/>
          </p:nvSpPr>
          <p:spPr bwMode="auto">
            <a:xfrm>
              <a:off x="726563" y="5437479"/>
              <a:ext cx="5159855" cy="1540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691" name="Line 43"/>
            <p:cNvSpPr>
              <a:spLocks noChangeShapeType="1"/>
            </p:cNvSpPr>
            <p:nvPr/>
          </p:nvSpPr>
          <p:spPr bwMode="auto">
            <a:xfrm>
              <a:off x="726563" y="5443638"/>
              <a:ext cx="5159855" cy="1540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692" name="Line 44"/>
            <p:cNvSpPr>
              <a:spLocks noChangeShapeType="1"/>
            </p:cNvSpPr>
            <p:nvPr/>
          </p:nvSpPr>
          <p:spPr bwMode="auto">
            <a:xfrm>
              <a:off x="726563" y="5111043"/>
              <a:ext cx="5159855" cy="1540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693" name="Line 45"/>
            <p:cNvSpPr>
              <a:spLocks noChangeShapeType="1"/>
            </p:cNvSpPr>
            <p:nvPr/>
          </p:nvSpPr>
          <p:spPr bwMode="auto">
            <a:xfrm>
              <a:off x="726563" y="5117202"/>
              <a:ext cx="5159855" cy="1540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694" name="Line 46"/>
            <p:cNvSpPr>
              <a:spLocks noChangeShapeType="1"/>
            </p:cNvSpPr>
            <p:nvPr/>
          </p:nvSpPr>
          <p:spPr bwMode="auto">
            <a:xfrm>
              <a:off x="726563" y="4792305"/>
              <a:ext cx="5159855" cy="1540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695" name="Line 47"/>
            <p:cNvSpPr>
              <a:spLocks noChangeShapeType="1"/>
            </p:cNvSpPr>
            <p:nvPr/>
          </p:nvSpPr>
          <p:spPr bwMode="auto">
            <a:xfrm>
              <a:off x="726563" y="4798464"/>
              <a:ext cx="5159855" cy="1540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696" name="Line 48"/>
            <p:cNvSpPr>
              <a:spLocks noChangeShapeType="1"/>
            </p:cNvSpPr>
            <p:nvPr/>
          </p:nvSpPr>
          <p:spPr bwMode="auto">
            <a:xfrm>
              <a:off x="726563" y="4467408"/>
              <a:ext cx="5159855" cy="1540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697" name="Line 49"/>
            <p:cNvSpPr>
              <a:spLocks noChangeShapeType="1"/>
            </p:cNvSpPr>
            <p:nvPr/>
          </p:nvSpPr>
          <p:spPr bwMode="auto">
            <a:xfrm>
              <a:off x="726563" y="4473567"/>
              <a:ext cx="5159855" cy="1540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698" name="Line 50"/>
            <p:cNvSpPr>
              <a:spLocks noChangeShapeType="1"/>
            </p:cNvSpPr>
            <p:nvPr/>
          </p:nvSpPr>
          <p:spPr bwMode="auto">
            <a:xfrm>
              <a:off x="726563" y="3829932"/>
              <a:ext cx="5159855" cy="1540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699" name="Line 51"/>
            <p:cNvSpPr>
              <a:spLocks noChangeShapeType="1"/>
            </p:cNvSpPr>
            <p:nvPr/>
          </p:nvSpPr>
          <p:spPr bwMode="auto">
            <a:xfrm>
              <a:off x="726563" y="3836092"/>
              <a:ext cx="5159855" cy="1540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700" name="Line 52"/>
            <p:cNvSpPr>
              <a:spLocks noChangeShapeType="1"/>
            </p:cNvSpPr>
            <p:nvPr/>
          </p:nvSpPr>
          <p:spPr bwMode="auto">
            <a:xfrm>
              <a:off x="726563" y="3503496"/>
              <a:ext cx="5159855" cy="1540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701" name="Line 53"/>
            <p:cNvSpPr>
              <a:spLocks noChangeShapeType="1"/>
            </p:cNvSpPr>
            <p:nvPr/>
          </p:nvSpPr>
          <p:spPr bwMode="auto">
            <a:xfrm>
              <a:off x="726563" y="3511195"/>
              <a:ext cx="5159855" cy="1540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702" name="Line 54"/>
            <p:cNvSpPr>
              <a:spLocks noChangeShapeType="1"/>
            </p:cNvSpPr>
            <p:nvPr/>
          </p:nvSpPr>
          <p:spPr bwMode="auto">
            <a:xfrm>
              <a:off x="726563" y="3184758"/>
              <a:ext cx="5159855" cy="1540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703" name="Line 55"/>
            <p:cNvSpPr>
              <a:spLocks noChangeShapeType="1"/>
            </p:cNvSpPr>
            <p:nvPr/>
          </p:nvSpPr>
          <p:spPr bwMode="auto">
            <a:xfrm>
              <a:off x="726563" y="3192457"/>
              <a:ext cx="5159855" cy="1540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704" name="Line 56"/>
            <p:cNvSpPr>
              <a:spLocks noChangeShapeType="1"/>
            </p:cNvSpPr>
            <p:nvPr/>
          </p:nvSpPr>
          <p:spPr bwMode="auto">
            <a:xfrm>
              <a:off x="726563" y="2859861"/>
              <a:ext cx="5159855" cy="1540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705" name="Line 57"/>
            <p:cNvSpPr>
              <a:spLocks noChangeShapeType="1"/>
            </p:cNvSpPr>
            <p:nvPr/>
          </p:nvSpPr>
          <p:spPr bwMode="auto">
            <a:xfrm>
              <a:off x="726563" y="2866020"/>
              <a:ext cx="5159855" cy="1540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706" name="Line 58"/>
            <p:cNvSpPr>
              <a:spLocks noChangeShapeType="1"/>
            </p:cNvSpPr>
            <p:nvPr/>
          </p:nvSpPr>
          <p:spPr bwMode="auto">
            <a:xfrm>
              <a:off x="726563" y="2541123"/>
              <a:ext cx="5159855" cy="1540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707" name="Line 59"/>
            <p:cNvSpPr>
              <a:spLocks noChangeShapeType="1"/>
            </p:cNvSpPr>
            <p:nvPr/>
          </p:nvSpPr>
          <p:spPr bwMode="auto">
            <a:xfrm>
              <a:off x="726563" y="2547283"/>
              <a:ext cx="5159855" cy="1540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708" name="Line 60"/>
            <p:cNvSpPr>
              <a:spLocks noChangeShapeType="1"/>
            </p:cNvSpPr>
            <p:nvPr/>
          </p:nvSpPr>
          <p:spPr bwMode="auto">
            <a:xfrm>
              <a:off x="726563" y="2216226"/>
              <a:ext cx="5159855" cy="1540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709" name="Line 61"/>
            <p:cNvSpPr>
              <a:spLocks noChangeShapeType="1"/>
            </p:cNvSpPr>
            <p:nvPr/>
          </p:nvSpPr>
          <p:spPr bwMode="auto">
            <a:xfrm>
              <a:off x="726563" y="2222386"/>
              <a:ext cx="5159855" cy="1540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710" name="Line 62"/>
            <p:cNvSpPr>
              <a:spLocks noChangeShapeType="1"/>
            </p:cNvSpPr>
            <p:nvPr/>
          </p:nvSpPr>
          <p:spPr bwMode="auto">
            <a:xfrm>
              <a:off x="726563" y="1895949"/>
              <a:ext cx="5159855" cy="1540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711" name="Line 63"/>
            <p:cNvSpPr>
              <a:spLocks noChangeShapeType="1"/>
            </p:cNvSpPr>
            <p:nvPr/>
          </p:nvSpPr>
          <p:spPr bwMode="auto">
            <a:xfrm>
              <a:off x="726563" y="1903648"/>
              <a:ext cx="5159855" cy="1540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712" name="Line 64"/>
            <p:cNvSpPr>
              <a:spLocks noChangeShapeType="1"/>
            </p:cNvSpPr>
            <p:nvPr/>
          </p:nvSpPr>
          <p:spPr bwMode="auto">
            <a:xfrm>
              <a:off x="726563" y="4140971"/>
              <a:ext cx="5159855" cy="1540"/>
            </a:xfrm>
            <a:prstGeom prst="line">
              <a:avLst/>
            </a:prstGeom>
            <a:noFill/>
            <a:ln w="6350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713" name="Line 65"/>
            <p:cNvSpPr>
              <a:spLocks noChangeShapeType="1"/>
            </p:cNvSpPr>
            <p:nvPr/>
          </p:nvSpPr>
          <p:spPr bwMode="auto">
            <a:xfrm>
              <a:off x="726563" y="4148670"/>
              <a:ext cx="5159855" cy="1540"/>
            </a:xfrm>
            <a:prstGeom prst="line">
              <a:avLst/>
            </a:prstGeom>
            <a:noFill/>
            <a:ln w="6350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714" name="Line 66"/>
            <p:cNvSpPr>
              <a:spLocks noChangeShapeType="1"/>
            </p:cNvSpPr>
            <p:nvPr/>
          </p:nvSpPr>
          <p:spPr bwMode="auto">
            <a:xfrm>
              <a:off x="726563" y="4154829"/>
              <a:ext cx="5159855" cy="1540"/>
            </a:xfrm>
            <a:prstGeom prst="line">
              <a:avLst/>
            </a:prstGeom>
            <a:noFill/>
            <a:ln w="6350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715" name="Line 67"/>
            <p:cNvSpPr>
              <a:spLocks noChangeShapeType="1"/>
            </p:cNvSpPr>
            <p:nvPr/>
          </p:nvSpPr>
          <p:spPr bwMode="auto">
            <a:xfrm>
              <a:off x="726563" y="4160989"/>
              <a:ext cx="5159855" cy="1540"/>
            </a:xfrm>
            <a:prstGeom prst="line">
              <a:avLst/>
            </a:prstGeom>
            <a:noFill/>
            <a:ln w="6350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716" name="Rectangle 68"/>
            <p:cNvSpPr>
              <a:spLocks noChangeArrowheads="1"/>
            </p:cNvSpPr>
            <p:nvPr/>
          </p:nvSpPr>
          <p:spPr bwMode="auto">
            <a:xfrm>
              <a:off x="5680085" y="3837631"/>
              <a:ext cx="178616" cy="284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x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717" name="Freeform 69"/>
            <p:cNvSpPr>
              <a:spLocks/>
            </p:cNvSpPr>
            <p:nvPr/>
          </p:nvSpPr>
          <p:spPr bwMode="auto">
            <a:xfrm>
              <a:off x="5786331" y="4068601"/>
              <a:ext cx="86229" cy="1724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56"/>
                </a:cxn>
                <a:cxn ang="0">
                  <a:pos x="0" y="112"/>
                </a:cxn>
                <a:cxn ang="0">
                  <a:pos x="0" y="0"/>
                </a:cxn>
              </a:cxnLst>
              <a:rect l="0" t="0" r="r" b="b"/>
              <a:pathLst>
                <a:path w="56" h="112">
                  <a:moveTo>
                    <a:pt x="0" y="0"/>
                  </a:moveTo>
                  <a:lnTo>
                    <a:pt x="56" y="56"/>
                  </a:lnTo>
                  <a:lnTo>
                    <a:pt x="0" y="1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718" name="Line 70"/>
            <p:cNvSpPr>
              <a:spLocks noChangeShapeType="1"/>
            </p:cNvSpPr>
            <p:nvPr/>
          </p:nvSpPr>
          <p:spPr bwMode="auto">
            <a:xfrm flipV="1">
              <a:off x="2645148" y="1617246"/>
              <a:ext cx="1540" cy="5067468"/>
            </a:xfrm>
            <a:prstGeom prst="line">
              <a:avLst/>
            </a:prstGeom>
            <a:noFill/>
            <a:ln w="6350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719" name="Line 71"/>
            <p:cNvSpPr>
              <a:spLocks noChangeShapeType="1"/>
            </p:cNvSpPr>
            <p:nvPr/>
          </p:nvSpPr>
          <p:spPr bwMode="auto">
            <a:xfrm flipV="1">
              <a:off x="2651308" y="1617246"/>
              <a:ext cx="1540" cy="5067468"/>
            </a:xfrm>
            <a:prstGeom prst="line">
              <a:avLst/>
            </a:prstGeom>
            <a:noFill/>
            <a:ln w="6350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720" name="Line 72"/>
            <p:cNvSpPr>
              <a:spLocks noChangeShapeType="1"/>
            </p:cNvSpPr>
            <p:nvPr/>
          </p:nvSpPr>
          <p:spPr bwMode="auto">
            <a:xfrm flipV="1">
              <a:off x="2659006" y="1617246"/>
              <a:ext cx="1540" cy="5067468"/>
            </a:xfrm>
            <a:prstGeom prst="line">
              <a:avLst/>
            </a:prstGeom>
            <a:noFill/>
            <a:ln w="6350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721" name="Line 73"/>
            <p:cNvSpPr>
              <a:spLocks noChangeShapeType="1"/>
            </p:cNvSpPr>
            <p:nvPr/>
          </p:nvSpPr>
          <p:spPr bwMode="auto">
            <a:xfrm flipV="1">
              <a:off x="2665166" y="1617246"/>
              <a:ext cx="1540" cy="5067468"/>
            </a:xfrm>
            <a:prstGeom prst="line">
              <a:avLst/>
            </a:prstGeom>
            <a:noFill/>
            <a:ln w="6350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722" name="Rectangle 74"/>
            <p:cNvSpPr>
              <a:spLocks noChangeArrowheads="1"/>
            </p:cNvSpPr>
            <p:nvPr/>
          </p:nvSpPr>
          <p:spPr bwMode="auto">
            <a:xfrm>
              <a:off x="2765252" y="1604928"/>
              <a:ext cx="178616" cy="284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y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723" name="Freeform 75"/>
            <p:cNvSpPr>
              <a:spLocks/>
            </p:cNvSpPr>
            <p:nvPr/>
          </p:nvSpPr>
          <p:spPr bwMode="auto">
            <a:xfrm>
              <a:off x="2572778" y="1624945"/>
              <a:ext cx="172457" cy="86229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56" y="0"/>
                </a:cxn>
                <a:cxn ang="0">
                  <a:pos x="112" y="56"/>
                </a:cxn>
                <a:cxn ang="0">
                  <a:pos x="0" y="56"/>
                </a:cxn>
              </a:cxnLst>
              <a:rect l="0" t="0" r="r" b="b"/>
              <a:pathLst>
                <a:path w="112" h="56">
                  <a:moveTo>
                    <a:pt x="0" y="56"/>
                  </a:moveTo>
                  <a:lnTo>
                    <a:pt x="56" y="0"/>
                  </a:lnTo>
                  <a:lnTo>
                    <a:pt x="112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724" name="Rectangle 76"/>
            <p:cNvSpPr>
              <a:spLocks noChangeArrowheads="1"/>
            </p:cNvSpPr>
            <p:nvPr/>
          </p:nvSpPr>
          <p:spPr bwMode="auto">
            <a:xfrm>
              <a:off x="718864" y="1617246"/>
              <a:ext cx="5167554" cy="5075167"/>
            </a:xfrm>
            <a:prstGeom prst="rect">
              <a:avLst/>
            </a:prstGeom>
            <a:noFill/>
            <a:ln w="14288">
              <a:solidFill>
                <a:srgbClr val="8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725" name="Line 77"/>
            <p:cNvSpPr>
              <a:spLocks noChangeShapeType="1"/>
            </p:cNvSpPr>
            <p:nvPr/>
          </p:nvSpPr>
          <p:spPr bwMode="auto">
            <a:xfrm>
              <a:off x="1370198" y="4108635"/>
              <a:ext cx="1540" cy="1000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726" name="Rectangle 78"/>
            <p:cNvSpPr>
              <a:spLocks noChangeArrowheads="1"/>
            </p:cNvSpPr>
            <p:nvPr/>
          </p:nvSpPr>
          <p:spPr bwMode="auto">
            <a:xfrm>
              <a:off x="1257793" y="4208722"/>
              <a:ext cx="338755" cy="278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</a:rPr>
                <a:t>-4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727" name="Line 79"/>
            <p:cNvSpPr>
              <a:spLocks noChangeShapeType="1"/>
            </p:cNvSpPr>
            <p:nvPr/>
          </p:nvSpPr>
          <p:spPr bwMode="auto">
            <a:xfrm>
              <a:off x="2013832" y="4108635"/>
              <a:ext cx="1540" cy="1000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728" name="Rectangle 80"/>
            <p:cNvSpPr>
              <a:spLocks noChangeArrowheads="1"/>
            </p:cNvSpPr>
            <p:nvPr/>
          </p:nvSpPr>
          <p:spPr bwMode="auto">
            <a:xfrm>
              <a:off x="1901427" y="4208722"/>
              <a:ext cx="338755" cy="278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</a:rPr>
                <a:t>-2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729" name="Rectangle 81"/>
            <p:cNvSpPr>
              <a:spLocks noChangeArrowheads="1"/>
            </p:cNvSpPr>
            <p:nvPr/>
          </p:nvSpPr>
          <p:spPr bwMode="auto">
            <a:xfrm>
              <a:off x="2685183" y="4208722"/>
              <a:ext cx="226350" cy="278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</a:rPr>
                <a:t>0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730" name="Line 82"/>
            <p:cNvSpPr>
              <a:spLocks noChangeShapeType="1"/>
            </p:cNvSpPr>
            <p:nvPr/>
          </p:nvSpPr>
          <p:spPr bwMode="auto">
            <a:xfrm>
              <a:off x="3302641" y="4108635"/>
              <a:ext cx="1540" cy="1000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731" name="Rectangle 83"/>
            <p:cNvSpPr>
              <a:spLocks noChangeArrowheads="1"/>
            </p:cNvSpPr>
            <p:nvPr/>
          </p:nvSpPr>
          <p:spPr bwMode="auto">
            <a:xfrm>
              <a:off x="3308800" y="4208722"/>
              <a:ext cx="226350" cy="278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</a:rPr>
                <a:t>2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732" name="Line 84"/>
            <p:cNvSpPr>
              <a:spLocks noChangeShapeType="1"/>
            </p:cNvSpPr>
            <p:nvPr/>
          </p:nvSpPr>
          <p:spPr bwMode="auto">
            <a:xfrm>
              <a:off x="3946276" y="4108635"/>
              <a:ext cx="1540" cy="1000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733" name="Rectangle 85"/>
            <p:cNvSpPr>
              <a:spLocks noChangeArrowheads="1"/>
            </p:cNvSpPr>
            <p:nvPr/>
          </p:nvSpPr>
          <p:spPr bwMode="auto">
            <a:xfrm>
              <a:off x="3953974" y="4208722"/>
              <a:ext cx="226350" cy="278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</a:rPr>
                <a:t>4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734" name="Line 86"/>
            <p:cNvSpPr>
              <a:spLocks noChangeShapeType="1"/>
            </p:cNvSpPr>
            <p:nvPr/>
          </p:nvSpPr>
          <p:spPr bwMode="auto">
            <a:xfrm>
              <a:off x="4591450" y="4108635"/>
              <a:ext cx="1540" cy="1000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735" name="Rectangle 87"/>
            <p:cNvSpPr>
              <a:spLocks noChangeArrowheads="1"/>
            </p:cNvSpPr>
            <p:nvPr/>
          </p:nvSpPr>
          <p:spPr bwMode="auto">
            <a:xfrm>
              <a:off x="4597609" y="4208722"/>
              <a:ext cx="226350" cy="278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</a:rPr>
                <a:t>6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736" name="Line 88"/>
            <p:cNvSpPr>
              <a:spLocks noChangeShapeType="1"/>
            </p:cNvSpPr>
            <p:nvPr/>
          </p:nvSpPr>
          <p:spPr bwMode="auto">
            <a:xfrm>
              <a:off x="5235084" y="4108635"/>
              <a:ext cx="1540" cy="1000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737" name="Rectangle 89"/>
            <p:cNvSpPr>
              <a:spLocks noChangeArrowheads="1"/>
            </p:cNvSpPr>
            <p:nvPr/>
          </p:nvSpPr>
          <p:spPr bwMode="auto">
            <a:xfrm>
              <a:off x="5241244" y="4208722"/>
              <a:ext cx="226350" cy="278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</a:rPr>
                <a:t>8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738" name="Rectangle 90"/>
            <p:cNvSpPr>
              <a:spLocks noChangeArrowheads="1"/>
            </p:cNvSpPr>
            <p:nvPr/>
          </p:nvSpPr>
          <p:spPr bwMode="auto">
            <a:xfrm>
              <a:off x="2380304" y="5888639"/>
              <a:ext cx="338755" cy="278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</a:rPr>
                <a:t>-6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739" name="Line 91"/>
            <p:cNvSpPr>
              <a:spLocks noChangeShapeType="1"/>
            </p:cNvSpPr>
            <p:nvPr/>
          </p:nvSpPr>
          <p:spPr bwMode="auto">
            <a:xfrm>
              <a:off x="2611273" y="6087273"/>
              <a:ext cx="100087" cy="154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740" name="Rectangle 92"/>
            <p:cNvSpPr>
              <a:spLocks noChangeArrowheads="1"/>
            </p:cNvSpPr>
            <p:nvPr/>
          </p:nvSpPr>
          <p:spPr bwMode="auto">
            <a:xfrm>
              <a:off x="2380304" y="5243465"/>
              <a:ext cx="338755" cy="278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</a:rPr>
                <a:t>-4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741" name="Line 93"/>
            <p:cNvSpPr>
              <a:spLocks noChangeShapeType="1"/>
            </p:cNvSpPr>
            <p:nvPr/>
          </p:nvSpPr>
          <p:spPr bwMode="auto">
            <a:xfrm>
              <a:off x="2611273" y="5443638"/>
              <a:ext cx="100087" cy="154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742" name="Rectangle 94"/>
            <p:cNvSpPr>
              <a:spLocks noChangeArrowheads="1"/>
            </p:cNvSpPr>
            <p:nvPr/>
          </p:nvSpPr>
          <p:spPr bwMode="auto">
            <a:xfrm>
              <a:off x="2380304" y="4599830"/>
              <a:ext cx="338755" cy="278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</a:rPr>
                <a:t>-2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743" name="Line 95"/>
            <p:cNvSpPr>
              <a:spLocks noChangeShapeType="1"/>
            </p:cNvSpPr>
            <p:nvPr/>
          </p:nvSpPr>
          <p:spPr bwMode="auto">
            <a:xfrm>
              <a:off x="2611273" y="4798464"/>
              <a:ext cx="100087" cy="154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744" name="Rectangle 96"/>
            <p:cNvSpPr>
              <a:spLocks noChangeArrowheads="1"/>
            </p:cNvSpPr>
            <p:nvPr/>
          </p:nvSpPr>
          <p:spPr bwMode="auto">
            <a:xfrm>
              <a:off x="2492709" y="3936178"/>
              <a:ext cx="226350" cy="278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</a:rPr>
                <a:t>0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745" name="Rectangle 97"/>
            <p:cNvSpPr>
              <a:spLocks noChangeArrowheads="1"/>
            </p:cNvSpPr>
            <p:nvPr/>
          </p:nvSpPr>
          <p:spPr bwMode="auto">
            <a:xfrm>
              <a:off x="2492709" y="3311021"/>
              <a:ext cx="226350" cy="278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</a:rPr>
                <a:t>2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746" name="Line 98"/>
            <p:cNvSpPr>
              <a:spLocks noChangeShapeType="1"/>
            </p:cNvSpPr>
            <p:nvPr/>
          </p:nvSpPr>
          <p:spPr bwMode="auto">
            <a:xfrm>
              <a:off x="2611273" y="3511195"/>
              <a:ext cx="100087" cy="154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747" name="Rectangle 99"/>
            <p:cNvSpPr>
              <a:spLocks noChangeArrowheads="1"/>
            </p:cNvSpPr>
            <p:nvPr/>
          </p:nvSpPr>
          <p:spPr bwMode="auto">
            <a:xfrm>
              <a:off x="2492709" y="2667387"/>
              <a:ext cx="226350" cy="278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</a:rPr>
                <a:t>4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748" name="Line 100"/>
            <p:cNvSpPr>
              <a:spLocks noChangeShapeType="1"/>
            </p:cNvSpPr>
            <p:nvPr/>
          </p:nvSpPr>
          <p:spPr bwMode="auto">
            <a:xfrm>
              <a:off x="2611273" y="2866020"/>
              <a:ext cx="100087" cy="154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749" name="Rectangle 101"/>
            <p:cNvSpPr>
              <a:spLocks noChangeArrowheads="1"/>
            </p:cNvSpPr>
            <p:nvPr/>
          </p:nvSpPr>
          <p:spPr bwMode="auto">
            <a:xfrm>
              <a:off x="2492709" y="2022212"/>
              <a:ext cx="226350" cy="278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</a:rPr>
                <a:t>6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750" name="Line 102"/>
            <p:cNvSpPr>
              <a:spLocks noChangeShapeType="1"/>
            </p:cNvSpPr>
            <p:nvPr/>
          </p:nvSpPr>
          <p:spPr bwMode="auto">
            <a:xfrm>
              <a:off x="2611273" y="2222386"/>
              <a:ext cx="100087" cy="154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751" name="Freeform 103"/>
            <p:cNvSpPr>
              <a:spLocks/>
            </p:cNvSpPr>
            <p:nvPr/>
          </p:nvSpPr>
          <p:spPr bwMode="auto">
            <a:xfrm>
              <a:off x="772757" y="6658537"/>
              <a:ext cx="26177" cy="2617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2"/>
                </a:cxn>
                <a:cxn ang="0">
                  <a:pos x="0" y="4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2" y="2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757" name="Rectangle 109"/>
            <p:cNvSpPr>
              <a:spLocks noChangeArrowheads="1"/>
            </p:cNvSpPr>
            <p:nvPr/>
          </p:nvSpPr>
          <p:spPr bwMode="auto">
            <a:xfrm>
              <a:off x="718864" y="1617246"/>
              <a:ext cx="5167554" cy="5075167"/>
            </a:xfrm>
            <a:prstGeom prst="rect">
              <a:avLst/>
            </a:prstGeom>
            <a:noFill/>
            <a:ln w="14288">
              <a:solidFill>
                <a:srgbClr val="8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0371" y="167640"/>
            <a:ext cx="7903029" cy="1143000"/>
          </a:xfrm>
        </p:spPr>
        <p:txBody>
          <a:bodyPr/>
          <a:lstStyle/>
          <a:p>
            <a:r>
              <a:rPr lang="en-CA" sz="3800" dirty="0"/>
              <a:t>Practice: Graph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430471" y="337006"/>
          <a:ext cx="17780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77680" imgH="1117440" progId="Equation.DSMT4">
                  <p:embed/>
                </p:oleObj>
              </mc:Choice>
              <mc:Fallback>
                <p:oleObj name="Equation" r:id="rId3" imgW="1777680" imgH="11174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0471" y="337006"/>
                        <a:ext cx="1778000" cy="111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752" name="Freeform 104"/>
          <p:cNvSpPr>
            <a:spLocks/>
          </p:cNvSpPr>
          <p:nvPr/>
        </p:nvSpPr>
        <p:spPr bwMode="auto">
          <a:xfrm>
            <a:off x="798934" y="1617246"/>
            <a:ext cx="5047450" cy="5041291"/>
          </a:xfrm>
          <a:custGeom>
            <a:avLst/>
            <a:gdLst/>
            <a:ahLst/>
            <a:cxnLst>
              <a:cxn ang="0">
                <a:pos x="10" y="749"/>
              </a:cxn>
              <a:cxn ang="0">
                <a:pos x="22" y="737"/>
              </a:cxn>
              <a:cxn ang="0">
                <a:pos x="34" y="725"/>
              </a:cxn>
              <a:cxn ang="0">
                <a:pos x="46" y="713"/>
              </a:cxn>
              <a:cxn ang="0">
                <a:pos x="58" y="701"/>
              </a:cxn>
              <a:cxn ang="0">
                <a:pos x="70" y="689"/>
              </a:cxn>
              <a:cxn ang="0">
                <a:pos x="82" y="677"/>
              </a:cxn>
              <a:cxn ang="0">
                <a:pos x="94" y="665"/>
              </a:cxn>
              <a:cxn ang="0">
                <a:pos x="106" y="653"/>
              </a:cxn>
              <a:cxn ang="0">
                <a:pos x="118" y="641"/>
              </a:cxn>
              <a:cxn ang="0">
                <a:pos x="130" y="629"/>
              </a:cxn>
              <a:cxn ang="0">
                <a:pos x="142" y="617"/>
              </a:cxn>
              <a:cxn ang="0">
                <a:pos x="154" y="605"/>
              </a:cxn>
              <a:cxn ang="0">
                <a:pos x="166" y="593"/>
              </a:cxn>
              <a:cxn ang="0">
                <a:pos x="178" y="581"/>
              </a:cxn>
              <a:cxn ang="0">
                <a:pos x="190" y="569"/>
              </a:cxn>
              <a:cxn ang="0">
                <a:pos x="202" y="557"/>
              </a:cxn>
              <a:cxn ang="0">
                <a:pos x="214" y="545"/>
              </a:cxn>
              <a:cxn ang="0">
                <a:pos x="226" y="533"/>
              </a:cxn>
              <a:cxn ang="0">
                <a:pos x="238" y="521"/>
              </a:cxn>
              <a:cxn ang="0">
                <a:pos x="250" y="509"/>
              </a:cxn>
              <a:cxn ang="0">
                <a:pos x="262" y="497"/>
              </a:cxn>
              <a:cxn ang="0">
                <a:pos x="274" y="485"/>
              </a:cxn>
              <a:cxn ang="0">
                <a:pos x="286" y="473"/>
              </a:cxn>
              <a:cxn ang="0">
                <a:pos x="298" y="461"/>
              </a:cxn>
              <a:cxn ang="0">
                <a:pos x="310" y="449"/>
              </a:cxn>
              <a:cxn ang="0">
                <a:pos x="322" y="437"/>
              </a:cxn>
              <a:cxn ang="0">
                <a:pos x="334" y="425"/>
              </a:cxn>
              <a:cxn ang="0">
                <a:pos x="346" y="413"/>
              </a:cxn>
              <a:cxn ang="0">
                <a:pos x="358" y="401"/>
              </a:cxn>
              <a:cxn ang="0">
                <a:pos x="370" y="389"/>
              </a:cxn>
              <a:cxn ang="0">
                <a:pos x="382" y="377"/>
              </a:cxn>
              <a:cxn ang="0">
                <a:pos x="394" y="365"/>
              </a:cxn>
              <a:cxn ang="0">
                <a:pos x="406" y="353"/>
              </a:cxn>
              <a:cxn ang="0">
                <a:pos x="418" y="341"/>
              </a:cxn>
              <a:cxn ang="0">
                <a:pos x="430" y="329"/>
              </a:cxn>
              <a:cxn ang="0">
                <a:pos x="442" y="317"/>
              </a:cxn>
              <a:cxn ang="0">
                <a:pos x="454" y="305"/>
              </a:cxn>
              <a:cxn ang="0">
                <a:pos x="466" y="293"/>
              </a:cxn>
              <a:cxn ang="0">
                <a:pos x="478" y="281"/>
              </a:cxn>
              <a:cxn ang="0">
                <a:pos x="490" y="269"/>
              </a:cxn>
              <a:cxn ang="0">
                <a:pos x="502" y="257"/>
              </a:cxn>
              <a:cxn ang="0">
                <a:pos x="514" y="245"/>
              </a:cxn>
              <a:cxn ang="0">
                <a:pos x="526" y="233"/>
              </a:cxn>
              <a:cxn ang="0">
                <a:pos x="538" y="221"/>
              </a:cxn>
              <a:cxn ang="0">
                <a:pos x="550" y="209"/>
              </a:cxn>
              <a:cxn ang="0">
                <a:pos x="562" y="197"/>
              </a:cxn>
              <a:cxn ang="0">
                <a:pos x="574" y="185"/>
              </a:cxn>
              <a:cxn ang="0">
                <a:pos x="586" y="173"/>
              </a:cxn>
              <a:cxn ang="0">
                <a:pos x="598" y="161"/>
              </a:cxn>
              <a:cxn ang="0">
                <a:pos x="610" y="149"/>
              </a:cxn>
              <a:cxn ang="0">
                <a:pos x="622" y="137"/>
              </a:cxn>
              <a:cxn ang="0">
                <a:pos x="634" y="125"/>
              </a:cxn>
              <a:cxn ang="0">
                <a:pos x="646" y="113"/>
              </a:cxn>
              <a:cxn ang="0">
                <a:pos x="658" y="101"/>
              </a:cxn>
              <a:cxn ang="0">
                <a:pos x="670" y="89"/>
              </a:cxn>
              <a:cxn ang="0">
                <a:pos x="682" y="78"/>
              </a:cxn>
              <a:cxn ang="0">
                <a:pos x="694" y="66"/>
              </a:cxn>
              <a:cxn ang="0">
                <a:pos x="706" y="54"/>
              </a:cxn>
              <a:cxn ang="0">
                <a:pos x="718" y="42"/>
              </a:cxn>
              <a:cxn ang="0">
                <a:pos x="730" y="30"/>
              </a:cxn>
              <a:cxn ang="0">
                <a:pos x="742" y="18"/>
              </a:cxn>
              <a:cxn ang="0">
                <a:pos x="754" y="6"/>
              </a:cxn>
            </a:cxnLst>
            <a:rect l="0" t="0" r="r" b="b"/>
            <a:pathLst>
              <a:path w="760" h="759">
                <a:moveTo>
                  <a:pt x="0" y="759"/>
                </a:moveTo>
                <a:lnTo>
                  <a:pt x="2" y="757"/>
                </a:lnTo>
                <a:lnTo>
                  <a:pt x="4" y="755"/>
                </a:lnTo>
                <a:lnTo>
                  <a:pt x="6" y="753"/>
                </a:lnTo>
                <a:lnTo>
                  <a:pt x="8" y="751"/>
                </a:lnTo>
                <a:lnTo>
                  <a:pt x="10" y="749"/>
                </a:lnTo>
                <a:lnTo>
                  <a:pt x="12" y="747"/>
                </a:lnTo>
                <a:lnTo>
                  <a:pt x="14" y="745"/>
                </a:lnTo>
                <a:lnTo>
                  <a:pt x="16" y="743"/>
                </a:lnTo>
                <a:lnTo>
                  <a:pt x="18" y="741"/>
                </a:lnTo>
                <a:lnTo>
                  <a:pt x="20" y="739"/>
                </a:lnTo>
                <a:lnTo>
                  <a:pt x="22" y="737"/>
                </a:lnTo>
                <a:lnTo>
                  <a:pt x="24" y="735"/>
                </a:lnTo>
                <a:lnTo>
                  <a:pt x="26" y="733"/>
                </a:lnTo>
                <a:lnTo>
                  <a:pt x="28" y="731"/>
                </a:lnTo>
                <a:lnTo>
                  <a:pt x="30" y="729"/>
                </a:lnTo>
                <a:lnTo>
                  <a:pt x="32" y="727"/>
                </a:lnTo>
                <a:lnTo>
                  <a:pt x="34" y="725"/>
                </a:lnTo>
                <a:lnTo>
                  <a:pt x="36" y="723"/>
                </a:lnTo>
                <a:lnTo>
                  <a:pt x="38" y="721"/>
                </a:lnTo>
                <a:lnTo>
                  <a:pt x="40" y="719"/>
                </a:lnTo>
                <a:lnTo>
                  <a:pt x="42" y="717"/>
                </a:lnTo>
                <a:lnTo>
                  <a:pt x="44" y="715"/>
                </a:lnTo>
                <a:lnTo>
                  <a:pt x="46" y="713"/>
                </a:lnTo>
                <a:lnTo>
                  <a:pt x="48" y="711"/>
                </a:lnTo>
                <a:lnTo>
                  <a:pt x="50" y="709"/>
                </a:lnTo>
                <a:lnTo>
                  <a:pt x="52" y="707"/>
                </a:lnTo>
                <a:lnTo>
                  <a:pt x="54" y="705"/>
                </a:lnTo>
                <a:lnTo>
                  <a:pt x="56" y="703"/>
                </a:lnTo>
                <a:lnTo>
                  <a:pt x="58" y="701"/>
                </a:lnTo>
                <a:lnTo>
                  <a:pt x="60" y="699"/>
                </a:lnTo>
                <a:lnTo>
                  <a:pt x="62" y="697"/>
                </a:lnTo>
                <a:lnTo>
                  <a:pt x="64" y="695"/>
                </a:lnTo>
                <a:lnTo>
                  <a:pt x="66" y="693"/>
                </a:lnTo>
                <a:lnTo>
                  <a:pt x="68" y="691"/>
                </a:lnTo>
                <a:lnTo>
                  <a:pt x="70" y="689"/>
                </a:lnTo>
                <a:lnTo>
                  <a:pt x="72" y="687"/>
                </a:lnTo>
                <a:lnTo>
                  <a:pt x="74" y="685"/>
                </a:lnTo>
                <a:lnTo>
                  <a:pt x="76" y="683"/>
                </a:lnTo>
                <a:lnTo>
                  <a:pt x="78" y="681"/>
                </a:lnTo>
                <a:lnTo>
                  <a:pt x="80" y="679"/>
                </a:lnTo>
                <a:lnTo>
                  <a:pt x="82" y="677"/>
                </a:lnTo>
                <a:lnTo>
                  <a:pt x="84" y="675"/>
                </a:lnTo>
                <a:lnTo>
                  <a:pt x="86" y="673"/>
                </a:lnTo>
                <a:lnTo>
                  <a:pt x="88" y="671"/>
                </a:lnTo>
                <a:lnTo>
                  <a:pt x="90" y="669"/>
                </a:lnTo>
                <a:lnTo>
                  <a:pt x="92" y="667"/>
                </a:lnTo>
                <a:lnTo>
                  <a:pt x="94" y="665"/>
                </a:lnTo>
                <a:lnTo>
                  <a:pt x="96" y="663"/>
                </a:lnTo>
                <a:lnTo>
                  <a:pt x="98" y="661"/>
                </a:lnTo>
                <a:lnTo>
                  <a:pt x="100" y="659"/>
                </a:lnTo>
                <a:lnTo>
                  <a:pt x="102" y="657"/>
                </a:lnTo>
                <a:lnTo>
                  <a:pt x="104" y="655"/>
                </a:lnTo>
                <a:lnTo>
                  <a:pt x="106" y="653"/>
                </a:lnTo>
                <a:lnTo>
                  <a:pt x="108" y="651"/>
                </a:lnTo>
                <a:lnTo>
                  <a:pt x="110" y="649"/>
                </a:lnTo>
                <a:lnTo>
                  <a:pt x="112" y="647"/>
                </a:lnTo>
                <a:lnTo>
                  <a:pt x="114" y="645"/>
                </a:lnTo>
                <a:lnTo>
                  <a:pt x="116" y="643"/>
                </a:lnTo>
                <a:lnTo>
                  <a:pt x="118" y="641"/>
                </a:lnTo>
                <a:lnTo>
                  <a:pt x="120" y="639"/>
                </a:lnTo>
                <a:lnTo>
                  <a:pt x="122" y="637"/>
                </a:lnTo>
                <a:lnTo>
                  <a:pt x="124" y="635"/>
                </a:lnTo>
                <a:lnTo>
                  <a:pt x="126" y="633"/>
                </a:lnTo>
                <a:lnTo>
                  <a:pt x="128" y="631"/>
                </a:lnTo>
                <a:lnTo>
                  <a:pt x="130" y="629"/>
                </a:lnTo>
                <a:lnTo>
                  <a:pt x="132" y="627"/>
                </a:lnTo>
                <a:lnTo>
                  <a:pt x="134" y="625"/>
                </a:lnTo>
                <a:lnTo>
                  <a:pt x="136" y="623"/>
                </a:lnTo>
                <a:lnTo>
                  <a:pt x="138" y="621"/>
                </a:lnTo>
                <a:lnTo>
                  <a:pt x="140" y="619"/>
                </a:lnTo>
                <a:lnTo>
                  <a:pt x="142" y="617"/>
                </a:lnTo>
                <a:lnTo>
                  <a:pt x="144" y="615"/>
                </a:lnTo>
                <a:lnTo>
                  <a:pt x="146" y="613"/>
                </a:lnTo>
                <a:lnTo>
                  <a:pt x="148" y="611"/>
                </a:lnTo>
                <a:lnTo>
                  <a:pt x="150" y="609"/>
                </a:lnTo>
                <a:lnTo>
                  <a:pt x="152" y="607"/>
                </a:lnTo>
                <a:lnTo>
                  <a:pt x="154" y="605"/>
                </a:lnTo>
                <a:lnTo>
                  <a:pt x="156" y="603"/>
                </a:lnTo>
                <a:lnTo>
                  <a:pt x="158" y="601"/>
                </a:lnTo>
                <a:lnTo>
                  <a:pt x="160" y="599"/>
                </a:lnTo>
                <a:lnTo>
                  <a:pt x="162" y="597"/>
                </a:lnTo>
                <a:lnTo>
                  <a:pt x="164" y="595"/>
                </a:lnTo>
                <a:lnTo>
                  <a:pt x="166" y="593"/>
                </a:lnTo>
                <a:lnTo>
                  <a:pt x="168" y="591"/>
                </a:lnTo>
                <a:lnTo>
                  <a:pt x="170" y="589"/>
                </a:lnTo>
                <a:lnTo>
                  <a:pt x="172" y="587"/>
                </a:lnTo>
                <a:lnTo>
                  <a:pt x="174" y="585"/>
                </a:lnTo>
                <a:lnTo>
                  <a:pt x="176" y="583"/>
                </a:lnTo>
                <a:lnTo>
                  <a:pt x="178" y="581"/>
                </a:lnTo>
                <a:lnTo>
                  <a:pt x="180" y="579"/>
                </a:lnTo>
                <a:lnTo>
                  <a:pt x="182" y="577"/>
                </a:lnTo>
                <a:lnTo>
                  <a:pt x="184" y="575"/>
                </a:lnTo>
                <a:lnTo>
                  <a:pt x="186" y="573"/>
                </a:lnTo>
                <a:lnTo>
                  <a:pt x="188" y="571"/>
                </a:lnTo>
                <a:lnTo>
                  <a:pt x="190" y="569"/>
                </a:lnTo>
                <a:lnTo>
                  <a:pt x="192" y="567"/>
                </a:lnTo>
                <a:lnTo>
                  <a:pt x="194" y="565"/>
                </a:lnTo>
                <a:lnTo>
                  <a:pt x="196" y="563"/>
                </a:lnTo>
                <a:lnTo>
                  <a:pt x="198" y="561"/>
                </a:lnTo>
                <a:lnTo>
                  <a:pt x="200" y="559"/>
                </a:lnTo>
                <a:lnTo>
                  <a:pt x="202" y="557"/>
                </a:lnTo>
                <a:lnTo>
                  <a:pt x="204" y="555"/>
                </a:lnTo>
                <a:lnTo>
                  <a:pt x="206" y="553"/>
                </a:lnTo>
                <a:lnTo>
                  <a:pt x="208" y="551"/>
                </a:lnTo>
                <a:lnTo>
                  <a:pt x="210" y="549"/>
                </a:lnTo>
                <a:lnTo>
                  <a:pt x="212" y="547"/>
                </a:lnTo>
                <a:lnTo>
                  <a:pt x="214" y="545"/>
                </a:lnTo>
                <a:lnTo>
                  <a:pt x="216" y="543"/>
                </a:lnTo>
                <a:lnTo>
                  <a:pt x="218" y="541"/>
                </a:lnTo>
                <a:lnTo>
                  <a:pt x="220" y="539"/>
                </a:lnTo>
                <a:lnTo>
                  <a:pt x="222" y="537"/>
                </a:lnTo>
                <a:lnTo>
                  <a:pt x="224" y="535"/>
                </a:lnTo>
                <a:lnTo>
                  <a:pt x="226" y="533"/>
                </a:lnTo>
                <a:lnTo>
                  <a:pt x="228" y="531"/>
                </a:lnTo>
                <a:lnTo>
                  <a:pt x="230" y="529"/>
                </a:lnTo>
                <a:lnTo>
                  <a:pt x="232" y="527"/>
                </a:lnTo>
                <a:lnTo>
                  <a:pt x="234" y="525"/>
                </a:lnTo>
                <a:lnTo>
                  <a:pt x="236" y="523"/>
                </a:lnTo>
                <a:lnTo>
                  <a:pt x="238" y="521"/>
                </a:lnTo>
                <a:lnTo>
                  <a:pt x="240" y="519"/>
                </a:lnTo>
                <a:lnTo>
                  <a:pt x="242" y="517"/>
                </a:lnTo>
                <a:lnTo>
                  <a:pt x="244" y="515"/>
                </a:lnTo>
                <a:lnTo>
                  <a:pt x="246" y="513"/>
                </a:lnTo>
                <a:lnTo>
                  <a:pt x="248" y="511"/>
                </a:lnTo>
                <a:lnTo>
                  <a:pt x="250" y="509"/>
                </a:lnTo>
                <a:lnTo>
                  <a:pt x="252" y="507"/>
                </a:lnTo>
                <a:lnTo>
                  <a:pt x="254" y="505"/>
                </a:lnTo>
                <a:lnTo>
                  <a:pt x="256" y="503"/>
                </a:lnTo>
                <a:lnTo>
                  <a:pt x="258" y="501"/>
                </a:lnTo>
                <a:lnTo>
                  <a:pt x="260" y="499"/>
                </a:lnTo>
                <a:lnTo>
                  <a:pt x="262" y="497"/>
                </a:lnTo>
                <a:lnTo>
                  <a:pt x="264" y="495"/>
                </a:lnTo>
                <a:lnTo>
                  <a:pt x="266" y="493"/>
                </a:lnTo>
                <a:lnTo>
                  <a:pt x="268" y="491"/>
                </a:lnTo>
                <a:lnTo>
                  <a:pt x="270" y="489"/>
                </a:lnTo>
                <a:lnTo>
                  <a:pt x="272" y="487"/>
                </a:lnTo>
                <a:lnTo>
                  <a:pt x="274" y="485"/>
                </a:lnTo>
                <a:lnTo>
                  <a:pt x="276" y="483"/>
                </a:lnTo>
                <a:lnTo>
                  <a:pt x="278" y="481"/>
                </a:lnTo>
                <a:lnTo>
                  <a:pt x="280" y="479"/>
                </a:lnTo>
                <a:lnTo>
                  <a:pt x="282" y="477"/>
                </a:lnTo>
                <a:lnTo>
                  <a:pt x="284" y="475"/>
                </a:lnTo>
                <a:lnTo>
                  <a:pt x="286" y="473"/>
                </a:lnTo>
                <a:lnTo>
                  <a:pt x="288" y="471"/>
                </a:lnTo>
                <a:lnTo>
                  <a:pt x="290" y="469"/>
                </a:lnTo>
                <a:lnTo>
                  <a:pt x="292" y="467"/>
                </a:lnTo>
                <a:lnTo>
                  <a:pt x="294" y="465"/>
                </a:lnTo>
                <a:lnTo>
                  <a:pt x="296" y="463"/>
                </a:lnTo>
                <a:lnTo>
                  <a:pt x="298" y="461"/>
                </a:lnTo>
                <a:lnTo>
                  <a:pt x="300" y="459"/>
                </a:lnTo>
                <a:lnTo>
                  <a:pt x="302" y="457"/>
                </a:lnTo>
                <a:lnTo>
                  <a:pt x="304" y="455"/>
                </a:lnTo>
                <a:lnTo>
                  <a:pt x="306" y="453"/>
                </a:lnTo>
                <a:lnTo>
                  <a:pt x="308" y="451"/>
                </a:lnTo>
                <a:lnTo>
                  <a:pt x="310" y="449"/>
                </a:lnTo>
                <a:lnTo>
                  <a:pt x="312" y="447"/>
                </a:lnTo>
                <a:lnTo>
                  <a:pt x="314" y="445"/>
                </a:lnTo>
                <a:lnTo>
                  <a:pt x="316" y="443"/>
                </a:lnTo>
                <a:lnTo>
                  <a:pt x="318" y="441"/>
                </a:lnTo>
                <a:lnTo>
                  <a:pt x="320" y="439"/>
                </a:lnTo>
                <a:lnTo>
                  <a:pt x="322" y="437"/>
                </a:lnTo>
                <a:lnTo>
                  <a:pt x="324" y="435"/>
                </a:lnTo>
                <a:lnTo>
                  <a:pt x="326" y="433"/>
                </a:lnTo>
                <a:lnTo>
                  <a:pt x="328" y="431"/>
                </a:lnTo>
                <a:lnTo>
                  <a:pt x="330" y="429"/>
                </a:lnTo>
                <a:lnTo>
                  <a:pt x="332" y="427"/>
                </a:lnTo>
                <a:lnTo>
                  <a:pt x="334" y="425"/>
                </a:lnTo>
                <a:lnTo>
                  <a:pt x="336" y="423"/>
                </a:lnTo>
                <a:lnTo>
                  <a:pt x="338" y="421"/>
                </a:lnTo>
                <a:lnTo>
                  <a:pt x="340" y="419"/>
                </a:lnTo>
                <a:lnTo>
                  <a:pt x="342" y="417"/>
                </a:lnTo>
                <a:lnTo>
                  <a:pt x="344" y="415"/>
                </a:lnTo>
                <a:lnTo>
                  <a:pt x="346" y="413"/>
                </a:lnTo>
                <a:lnTo>
                  <a:pt x="348" y="411"/>
                </a:lnTo>
                <a:lnTo>
                  <a:pt x="350" y="409"/>
                </a:lnTo>
                <a:lnTo>
                  <a:pt x="352" y="407"/>
                </a:lnTo>
                <a:lnTo>
                  <a:pt x="354" y="405"/>
                </a:lnTo>
                <a:lnTo>
                  <a:pt x="356" y="403"/>
                </a:lnTo>
                <a:lnTo>
                  <a:pt x="358" y="401"/>
                </a:lnTo>
                <a:lnTo>
                  <a:pt x="360" y="399"/>
                </a:lnTo>
                <a:lnTo>
                  <a:pt x="362" y="397"/>
                </a:lnTo>
                <a:lnTo>
                  <a:pt x="364" y="395"/>
                </a:lnTo>
                <a:lnTo>
                  <a:pt x="366" y="393"/>
                </a:lnTo>
                <a:lnTo>
                  <a:pt x="368" y="391"/>
                </a:lnTo>
                <a:lnTo>
                  <a:pt x="370" y="389"/>
                </a:lnTo>
                <a:lnTo>
                  <a:pt x="372" y="387"/>
                </a:lnTo>
                <a:lnTo>
                  <a:pt x="374" y="385"/>
                </a:lnTo>
                <a:lnTo>
                  <a:pt x="376" y="383"/>
                </a:lnTo>
                <a:lnTo>
                  <a:pt x="378" y="381"/>
                </a:lnTo>
                <a:lnTo>
                  <a:pt x="380" y="379"/>
                </a:lnTo>
                <a:lnTo>
                  <a:pt x="382" y="377"/>
                </a:lnTo>
                <a:lnTo>
                  <a:pt x="384" y="375"/>
                </a:lnTo>
                <a:lnTo>
                  <a:pt x="386" y="373"/>
                </a:lnTo>
                <a:lnTo>
                  <a:pt x="388" y="371"/>
                </a:lnTo>
                <a:lnTo>
                  <a:pt x="390" y="369"/>
                </a:lnTo>
                <a:lnTo>
                  <a:pt x="392" y="367"/>
                </a:lnTo>
                <a:lnTo>
                  <a:pt x="394" y="365"/>
                </a:lnTo>
                <a:lnTo>
                  <a:pt x="396" y="363"/>
                </a:lnTo>
                <a:lnTo>
                  <a:pt x="398" y="361"/>
                </a:lnTo>
                <a:lnTo>
                  <a:pt x="400" y="359"/>
                </a:lnTo>
                <a:lnTo>
                  <a:pt x="402" y="357"/>
                </a:lnTo>
                <a:lnTo>
                  <a:pt x="404" y="355"/>
                </a:lnTo>
                <a:lnTo>
                  <a:pt x="406" y="353"/>
                </a:lnTo>
                <a:lnTo>
                  <a:pt x="408" y="351"/>
                </a:lnTo>
                <a:lnTo>
                  <a:pt x="410" y="349"/>
                </a:lnTo>
                <a:lnTo>
                  <a:pt x="412" y="347"/>
                </a:lnTo>
                <a:lnTo>
                  <a:pt x="414" y="345"/>
                </a:lnTo>
                <a:lnTo>
                  <a:pt x="416" y="343"/>
                </a:lnTo>
                <a:lnTo>
                  <a:pt x="418" y="341"/>
                </a:lnTo>
                <a:lnTo>
                  <a:pt x="420" y="339"/>
                </a:lnTo>
                <a:lnTo>
                  <a:pt x="422" y="337"/>
                </a:lnTo>
                <a:lnTo>
                  <a:pt x="424" y="335"/>
                </a:lnTo>
                <a:lnTo>
                  <a:pt x="426" y="333"/>
                </a:lnTo>
                <a:lnTo>
                  <a:pt x="428" y="331"/>
                </a:lnTo>
                <a:lnTo>
                  <a:pt x="430" y="329"/>
                </a:lnTo>
                <a:lnTo>
                  <a:pt x="432" y="327"/>
                </a:lnTo>
                <a:lnTo>
                  <a:pt x="434" y="325"/>
                </a:lnTo>
                <a:lnTo>
                  <a:pt x="436" y="323"/>
                </a:lnTo>
                <a:lnTo>
                  <a:pt x="438" y="321"/>
                </a:lnTo>
                <a:lnTo>
                  <a:pt x="440" y="319"/>
                </a:lnTo>
                <a:lnTo>
                  <a:pt x="442" y="317"/>
                </a:lnTo>
                <a:lnTo>
                  <a:pt x="444" y="315"/>
                </a:lnTo>
                <a:lnTo>
                  <a:pt x="446" y="313"/>
                </a:lnTo>
                <a:lnTo>
                  <a:pt x="448" y="311"/>
                </a:lnTo>
                <a:lnTo>
                  <a:pt x="450" y="309"/>
                </a:lnTo>
                <a:lnTo>
                  <a:pt x="452" y="307"/>
                </a:lnTo>
                <a:lnTo>
                  <a:pt x="454" y="305"/>
                </a:lnTo>
                <a:lnTo>
                  <a:pt x="456" y="303"/>
                </a:lnTo>
                <a:lnTo>
                  <a:pt x="458" y="301"/>
                </a:lnTo>
                <a:lnTo>
                  <a:pt x="460" y="299"/>
                </a:lnTo>
                <a:lnTo>
                  <a:pt x="462" y="297"/>
                </a:lnTo>
                <a:lnTo>
                  <a:pt x="464" y="295"/>
                </a:lnTo>
                <a:lnTo>
                  <a:pt x="466" y="293"/>
                </a:lnTo>
                <a:lnTo>
                  <a:pt x="468" y="291"/>
                </a:lnTo>
                <a:lnTo>
                  <a:pt x="470" y="289"/>
                </a:lnTo>
                <a:lnTo>
                  <a:pt x="472" y="287"/>
                </a:lnTo>
                <a:lnTo>
                  <a:pt x="474" y="285"/>
                </a:lnTo>
                <a:lnTo>
                  <a:pt x="476" y="283"/>
                </a:lnTo>
                <a:lnTo>
                  <a:pt x="478" y="281"/>
                </a:lnTo>
                <a:lnTo>
                  <a:pt x="480" y="279"/>
                </a:lnTo>
                <a:lnTo>
                  <a:pt x="482" y="277"/>
                </a:lnTo>
                <a:lnTo>
                  <a:pt x="484" y="275"/>
                </a:lnTo>
                <a:lnTo>
                  <a:pt x="486" y="273"/>
                </a:lnTo>
                <a:lnTo>
                  <a:pt x="488" y="271"/>
                </a:lnTo>
                <a:lnTo>
                  <a:pt x="490" y="269"/>
                </a:lnTo>
                <a:lnTo>
                  <a:pt x="492" y="267"/>
                </a:lnTo>
                <a:lnTo>
                  <a:pt x="494" y="265"/>
                </a:lnTo>
                <a:lnTo>
                  <a:pt x="496" y="263"/>
                </a:lnTo>
                <a:lnTo>
                  <a:pt x="498" y="261"/>
                </a:lnTo>
                <a:lnTo>
                  <a:pt x="500" y="259"/>
                </a:lnTo>
                <a:lnTo>
                  <a:pt x="502" y="257"/>
                </a:lnTo>
                <a:lnTo>
                  <a:pt x="504" y="255"/>
                </a:lnTo>
                <a:lnTo>
                  <a:pt x="506" y="253"/>
                </a:lnTo>
                <a:lnTo>
                  <a:pt x="508" y="251"/>
                </a:lnTo>
                <a:lnTo>
                  <a:pt x="510" y="249"/>
                </a:lnTo>
                <a:lnTo>
                  <a:pt x="512" y="247"/>
                </a:lnTo>
                <a:lnTo>
                  <a:pt x="514" y="245"/>
                </a:lnTo>
                <a:lnTo>
                  <a:pt x="516" y="243"/>
                </a:lnTo>
                <a:lnTo>
                  <a:pt x="518" y="241"/>
                </a:lnTo>
                <a:lnTo>
                  <a:pt x="520" y="239"/>
                </a:lnTo>
                <a:lnTo>
                  <a:pt x="522" y="237"/>
                </a:lnTo>
                <a:lnTo>
                  <a:pt x="524" y="235"/>
                </a:lnTo>
                <a:lnTo>
                  <a:pt x="526" y="233"/>
                </a:lnTo>
                <a:lnTo>
                  <a:pt x="528" y="231"/>
                </a:lnTo>
                <a:lnTo>
                  <a:pt x="530" y="229"/>
                </a:lnTo>
                <a:lnTo>
                  <a:pt x="532" y="227"/>
                </a:lnTo>
                <a:lnTo>
                  <a:pt x="534" y="225"/>
                </a:lnTo>
                <a:lnTo>
                  <a:pt x="536" y="223"/>
                </a:lnTo>
                <a:lnTo>
                  <a:pt x="538" y="221"/>
                </a:lnTo>
                <a:lnTo>
                  <a:pt x="540" y="219"/>
                </a:lnTo>
                <a:lnTo>
                  <a:pt x="542" y="217"/>
                </a:lnTo>
                <a:lnTo>
                  <a:pt x="544" y="215"/>
                </a:lnTo>
                <a:lnTo>
                  <a:pt x="546" y="213"/>
                </a:lnTo>
                <a:lnTo>
                  <a:pt x="548" y="211"/>
                </a:lnTo>
                <a:lnTo>
                  <a:pt x="550" y="209"/>
                </a:lnTo>
                <a:lnTo>
                  <a:pt x="552" y="207"/>
                </a:lnTo>
                <a:lnTo>
                  <a:pt x="554" y="205"/>
                </a:lnTo>
                <a:lnTo>
                  <a:pt x="556" y="203"/>
                </a:lnTo>
                <a:lnTo>
                  <a:pt x="558" y="201"/>
                </a:lnTo>
                <a:lnTo>
                  <a:pt x="560" y="199"/>
                </a:lnTo>
                <a:lnTo>
                  <a:pt x="562" y="197"/>
                </a:lnTo>
                <a:lnTo>
                  <a:pt x="564" y="195"/>
                </a:lnTo>
                <a:lnTo>
                  <a:pt x="566" y="193"/>
                </a:lnTo>
                <a:lnTo>
                  <a:pt x="568" y="191"/>
                </a:lnTo>
                <a:lnTo>
                  <a:pt x="570" y="189"/>
                </a:lnTo>
                <a:lnTo>
                  <a:pt x="572" y="187"/>
                </a:lnTo>
                <a:lnTo>
                  <a:pt x="574" y="185"/>
                </a:lnTo>
                <a:lnTo>
                  <a:pt x="576" y="183"/>
                </a:lnTo>
                <a:lnTo>
                  <a:pt x="578" y="181"/>
                </a:lnTo>
                <a:lnTo>
                  <a:pt x="580" y="179"/>
                </a:lnTo>
                <a:lnTo>
                  <a:pt x="582" y="177"/>
                </a:lnTo>
                <a:lnTo>
                  <a:pt x="584" y="175"/>
                </a:lnTo>
                <a:lnTo>
                  <a:pt x="586" y="173"/>
                </a:lnTo>
                <a:lnTo>
                  <a:pt x="588" y="171"/>
                </a:lnTo>
                <a:lnTo>
                  <a:pt x="590" y="169"/>
                </a:lnTo>
                <a:lnTo>
                  <a:pt x="592" y="167"/>
                </a:lnTo>
                <a:lnTo>
                  <a:pt x="594" y="165"/>
                </a:lnTo>
                <a:lnTo>
                  <a:pt x="596" y="163"/>
                </a:lnTo>
                <a:lnTo>
                  <a:pt x="598" y="161"/>
                </a:lnTo>
                <a:lnTo>
                  <a:pt x="600" y="159"/>
                </a:lnTo>
                <a:lnTo>
                  <a:pt x="602" y="157"/>
                </a:lnTo>
                <a:lnTo>
                  <a:pt x="604" y="155"/>
                </a:lnTo>
                <a:lnTo>
                  <a:pt x="606" y="153"/>
                </a:lnTo>
                <a:lnTo>
                  <a:pt x="608" y="151"/>
                </a:lnTo>
                <a:lnTo>
                  <a:pt x="610" y="149"/>
                </a:lnTo>
                <a:lnTo>
                  <a:pt x="612" y="147"/>
                </a:lnTo>
                <a:lnTo>
                  <a:pt x="614" y="145"/>
                </a:lnTo>
                <a:lnTo>
                  <a:pt x="616" y="143"/>
                </a:lnTo>
                <a:lnTo>
                  <a:pt x="618" y="141"/>
                </a:lnTo>
                <a:lnTo>
                  <a:pt x="620" y="139"/>
                </a:lnTo>
                <a:lnTo>
                  <a:pt x="622" y="137"/>
                </a:lnTo>
                <a:lnTo>
                  <a:pt x="624" y="135"/>
                </a:lnTo>
                <a:lnTo>
                  <a:pt x="626" y="133"/>
                </a:lnTo>
                <a:lnTo>
                  <a:pt x="628" y="131"/>
                </a:lnTo>
                <a:lnTo>
                  <a:pt x="630" y="129"/>
                </a:lnTo>
                <a:lnTo>
                  <a:pt x="632" y="127"/>
                </a:lnTo>
                <a:lnTo>
                  <a:pt x="634" y="125"/>
                </a:lnTo>
                <a:lnTo>
                  <a:pt x="636" y="123"/>
                </a:lnTo>
                <a:lnTo>
                  <a:pt x="638" y="121"/>
                </a:lnTo>
                <a:lnTo>
                  <a:pt x="640" y="119"/>
                </a:lnTo>
                <a:lnTo>
                  <a:pt x="642" y="117"/>
                </a:lnTo>
                <a:lnTo>
                  <a:pt x="644" y="115"/>
                </a:lnTo>
                <a:lnTo>
                  <a:pt x="646" y="113"/>
                </a:lnTo>
                <a:lnTo>
                  <a:pt x="648" y="111"/>
                </a:lnTo>
                <a:lnTo>
                  <a:pt x="650" y="109"/>
                </a:lnTo>
                <a:lnTo>
                  <a:pt x="652" y="107"/>
                </a:lnTo>
                <a:lnTo>
                  <a:pt x="654" y="105"/>
                </a:lnTo>
                <a:lnTo>
                  <a:pt x="656" y="103"/>
                </a:lnTo>
                <a:lnTo>
                  <a:pt x="658" y="101"/>
                </a:lnTo>
                <a:lnTo>
                  <a:pt x="660" y="99"/>
                </a:lnTo>
                <a:lnTo>
                  <a:pt x="662" y="97"/>
                </a:lnTo>
                <a:lnTo>
                  <a:pt x="664" y="95"/>
                </a:lnTo>
                <a:lnTo>
                  <a:pt x="666" y="93"/>
                </a:lnTo>
                <a:lnTo>
                  <a:pt x="668" y="91"/>
                </a:lnTo>
                <a:lnTo>
                  <a:pt x="670" y="89"/>
                </a:lnTo>
                <a:lnTo>
                  <a:pt x="672" y="87"/>
                </a:lnTo>
                <a:lnTo>
                  <a:pt x="674" y="85"/>
                </a:lnTo>
                <a:lnTo>
                  <a:pt x="676" y="83"/>
                </a:lnTo>
                <a:lnTo>
                  <a:pt x="678" y="81"/>
                </a:lnTo>
                <a:lnTo>
                  <a:pt x="680" y="80"/>
                </a:lnTo>
                <a:lnTo>
                  <a:pt x="682" y="78"/>
                </a:lnTo>
                <a:lnTo>
                  <a:pt x="684" y="76"/>
                </a:lnTo>
                <a:lnTo>
                  <a:pt x="686" y="74"/>
                </a:lnTo>
                <a:lnTo>
                  <a:pt x="688" y="72"/>
                </a:lnTo>
                <a:lnTo>
                  <a:pt x="690" y="70"/>
                </a:lnTo>
                <a:lnTo>
                  <a:pt x="692" y="68"/>
                </a:lnTo>
                <a:lnTo>
                  <a:pt x="694" y="66"/>
                </a:lnTo>
                <a:lnTo>
                  <a:pt x="696" y="64"/>
                </a:lnTo>
                <a:lnTo>
                  <a:pt x="698" y="62"/>
                </a:lnTo>
                <a:lnTo>
                  <a:pt x="700" y="60"/>
                </a:lnTo>
                <a:lnTo>
                  <a:pt x="702" y="58"/>
                </a:lnTo>
                <a:lnTo>
                  <a:pt x="704" y="56"/>
                </a:lnTo>
                <a:lnTo>
                  <a:pt x="706" y="54"/>
                </a:lnTo>
                <a:lnTo>
                  <a:pt x="708" y="52"/>
                </a:lnTo>
                <a:lnTo>
                  <a:pt x="710" y="50"/>
                </a:lnTo>
                <a:lnTo>
                  <a:pt x="712" y="48"/>
                </a:lnTo>
                <a:lnTo>
                  <a:pt x="714" y="46"/>
                </a:lnTo>
                <a:lnTo>
                  <a:pt x="716" y="44"/>
                </a:lnTo>
                <a:lnTo>
                  <a:pt x="718" y="42"/>
                </a:lnTo>
                <a:lnTo>
                  <a:pt x="720" y="40"/>
                </a:lnTo>
                <a:lnTo>
                  <a:pt x="722" y="38"/>
                </a:lnTo>
                <a:lnTo>
                  <a:pt x="724" y="36"/>
                </a:lnTo>
                <a:lnTo>
                  <a:pt x="726" y="34"/>
                </a:lnTo>
                <a:lnTo>
                  <a:pt x="728" y="32"/>
                </a:lnTo>
                <a:lnTo>
                  <a:pt x="730" y="30"/>
                </a:lnTo>
                <a:lnTo>
                  <a:pt x="732" y="28"/>
                </a:lnTo>
                <a:lnTo>
                  <a:pt x="734" y="26"/>
                </a:lnTo>
                <a:lnTo>
                  <a:pt x="736" y="24"/>
                </a:lnTo>
                <a:lnTo>
                  <a:pt x="738" y="22"/>
                </a:lnTo>
                <a:lnTo>
                  <a:pt x="740" y="20"/>
                </a:lnTo>
                <a:lnTo>
                  <a:pt x="742" y="18"/>
                </a:lnTo>
                <a:lnTo>
                  <a:pt x="744" y="16"/>
                </a:lnTo>
                <a:lnTo>
                  <a:pt x="746" y="14"/>
                </a:lnTo>
                <a:lnTo>
                  <a:pt x="748" y="12"/>
                </a:lnTo>
                <a:lnTo>
                  <a:pt x="750" y="10"/>
                </a:lnTo>
                <a:lnTo>
                  <a:pt x="752" y="8"/>
                </a:lnTo>
                <a:lnTo>
                  <a:pt x="754" y="6"/>
                </a:lnTo>
                <a:lnTo>
                  <a:pt x="756" y="4"/>
                </a:lnTo>
                <a:lnTo>
                  <a:pt x="758" y="2"/>
                </a:lnTo>
                <a:lnTo>
                  <a:pt x="760" y="0"/>
                </a:lnTo>
              </a:path>
            </a:pathLst>
          </a:custGeom>
          <a:noFill/>
          <a:ln w="28575">
            <a:solidFill>
              <a:srgbClr val="FF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7753" name="Freeform 105"/>
          <p:cNvSpPr>
            <a:spLocks/>
          </p:cNvSpPr>
          <p:nvPr/>
        </p:nvSpPr>
        <p:spPr bwMode="auto">
          <a:xfrm>
            <a:off x="726563" y="4194864"/>
            <a:ext cx="2536043" cy="2503708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14" y="0"/>
              </a:cxn>
              <a:cxn ang="0">
                <a:pos x="22" y="0"/>
              </a:cxn>
              <a:cxn ang="0">
                <a:pos x="30" y="1"/>
              </a:cxn>
              <a:cxn ang="0">
                <a:pos x="38" y="1"/>
              </a:cxn>
              <a:cxn ang="0">
                <a:pos x="46" y="1"/>
              </a:cxn>
              <a:cxn ang="0">
                <a:pos x="54" y="1"/>
              </a:cxn>
              <a:cxn ang="0">
                <a:pos x="62" y="1"/>
              </a:cxn>
              <a:cxn ang="0">
                <a:pos x="70" y="1"/>
              </a:cxn>
              <a:cxn ang="0">
                <a:pos x="78" y="2"/>
              </a:cxn>
              <a:cxn ang="0">
                <a:pos x="86" y="2"/>
              </a:cxn>
              <a:cxn ang="0">
                <a:pos x="94" y="2"/>
              </a:cxn>
              <a:cxn ang="0">
                <a:pos x="102" y="2"/>
              </a:cxn>
              <a:cxn ang="0">
                <a:pos x="110" y="2"/>
              </a:cxn>
              <a:cxn ang="0">
                <a:pos x="118" y="3"/>
              </a:cxn>
              <a:cxn ang="0">
                <a:pos x="126" y="3"/>
              </a:cxn>
              <a:cxn ang="0">
                <a:pos x="134" y="3"/>
              </a:cxn>
              <a:cxn ang="0">
                <a:pos x="142" y="4"/>
              </a:cxn>
              <a:cxn ang="0">
                <a:pos x="150" y="4"/>
              </a:cxn>
              <a:cxn ang="0">
                <a:pos x="158" y="4"/>
              </a:cxn>
              <a:cxn ang="0">
                <a:pos x="166" y="5"/>
              </a:cxn>
              <a:cxn ang="0">
                <a:pos x="174" y="5"/>
              </a:cxn>
              <a:cxn ang="0">
                <a:pos x="182" y="5"/>
              </a:cxn>
              <a:cxn ang="0">
                <a:pos x="190" y="6"/>
              </a:cxn>
              <a:cxn ang="0">
                <a:pos x="198" y="6"/>
              </a:cxn>
              <a:cxn ang="0">
                <a:pos x="206" y="7"/>
              </a:cxn>
              <a:cxn ang="0">
                <a:pos x="214" y="8"/>
              </a:cxn>
              <a:cxn ang="0">
                <a:pos x="222" y="8"/>
              </a:cxn>
              <a:cxn ang="0">
                <a:pos x="230" y="9"/>
              </a:cxn>
              <a:cxn ang="0">
                <a:pos x="238" y="10"/>
              </a:cxn>
              <a:cxn ang="0">
                <a:pos x="246" y="11"/>
              </a:cxn>
              <a:cxn ang="0">
                <a:pos x="254" y="12"/>
              </a:cxn>
              <a:cxn ang="0">
                <a:pos x="262" y="13"/>
              </a:cxn>
              <a:cxn ang="0">
                <a:pos x="270" y="14"/>
              </a:cxn>
              <a:cxn ang="0">
                <a:pos x="278" y="15"/>
              </a:cxn>
              <a:cxn ang="0">
                <a:pos x="286" y="17"/>
              </a:cxn>
              <a:cxn ang="0">
                <a:pos x="294" y="19"/>
              </a:cxn>
              <a:cxn ang="0">
                <a:pos x="302" y="21"/>
              </a:cxn>
              <a:cxn ang="0">
                <a:pos x="310" y="24"/>
              </a:cxn>
              <a:cxn ang="0">
                <a:pos x="318" y="28"/>
              </a:cxn>
              <a:cxn ang="0">
                <a:pos x="326" y="32"/>
              </a:cxn>
              <a:cxn ang="0">
                <a:pos x="334" y="38"/>
              </a:cxn>
              <a:cxn ang="0">
                <a:pos x="342" y="45"/>
              </a:cxn>
              <a:cxn ang="0">
                <a:pos x="350" y="56"/>
              </a:cxn>
              <a:cxn ang="0">
                <a:pos x="358" y="72"/>
              </a:cxn>
              <a:cxn ang="0">
                <a:pos x="366" y="101"/>
              </a:cxn>
              <a:cxn ang="0">
                <a:pos x="372" y="141"/>
              </a:cxn>
              <a:cxn ang="0">
                <a:pos x="375" y="182"/>
              </a:cxn>
              <a:cxn ang="0">
                <a:pos x="377" y="218"/>
              </a:cxn>
              <a:cxn ang="0">
                <a:pos x="379" y="263"/>
              </a:cxn>
              <a:cxn ang="0">
                <a:pos x="380" y="297"/>
              </a:cxn>
              <a:cxn ang="0">
                <a:pos x="381" y="342"/>
              </a:cxn>
              <a:cxn ang="0">
                <a:pos x="382" y="377"/>
              </a:cxn>
            </a:cxnLst>
            <a:rect l="0" t="0" r="r" b="b"/>
            <a:pathLst>
              <a:path w="382" h="377">
                <a:moveTo>
                  <a:pt x="0" y="0"/>
                </a:moveTo>
                <a:lnTo>
                  <a:pt x="2" y="0"/>
                </a:lnTo>
                <a:lnTo>
                  <a:pt x="4" y="0"/>
                </a:lnTo>
                <a:lnTo>
                  <a:pt x="6" y="0"/>
                </a:lnTo>
                <a:lnTo>
                  <a:pt x="8" y="0"/>
                </a:lnTo>
                <a:lnTo>
                  <a:pt x="10" y="0"/>
                </a:lnTo>
                <a:lnTo>
                  <a:pt x="12" y="0"/>
                </a:lnTo>
                <a:lnTo>
                  <a:pt x="14" y="0"/>
                </a:lnTo>
                <a:lnTo>
                  <a:pt x="16" y="0"/>
                </a:lnTo>
                <a:lnTo>
                  <a:pt x="18" y="0"/>
                </a:lnTo>
                <a:lnTo>
                  <a:pt x="20" y="0"/>
                </a:lnTo>
                <a:lnTo>
                  <a:pt x="22" y="0"/>
                </a:lnTo>
                <a:lnTo>
                  <a:pt x="24" y="0"/>
                </a:lnTo>
                <a:lnTo>
                  <a:pt x="26" y="0"/>
                </a:lnTo>
                <a:lnTo>
                  <a:pt x="28" y="1"/>
                </a:lnTo>
                <a:lnTo>
                  <a:pt x="30" y="1"/>
                </a:lnTo>
                <a:lnTo>
                  <a:pt x="32" y="1"/>
                </a:lnTo>
                <a:lnTo>
                  <a:pt x="34" y="1"/>
                </a:lnTo>
                <a:lnTo>
                  <a:pt x="36" y="1"/>
                </a:lnTo>
                <a:lnTo>
                  <a:pt x="38" y="1"/>
                </a:lnTo>
                <a:lnTo>
                  <a:pt x="40" y="1"/>
                </a:lnTo>
                <a:lnTo>
                  <a:pt x="42" y="1"/>
                </a:lnTo>
                <a:lnTo>
                  <a:pt x="44" y="1"/>
                </a:lnTo>
                <a:lnTo>
                  <a:pt x="46" y="1"/>
                </a:lnTo>
                <a:lnTo>
                  <a:pt x="48" y="1"/>
                </a:lnTo>
                <a:lnTo>
                  <a:pt x="50" y="1"/>
                </a:lnTo>
                <a:lnTo>
                  <a:pt x="52" y="1"/>
                </a:lnTo>
                <a:lnTo>
                  <a:pt x="54" y="1"/>
                </a:lnTo>
                <a:lnTo>
                  <a:pt x="56" y="1"/>
                </a:lnTo>
                <a:lnTo>
                  <a:pt x="58" y="1"/>
                </a:lnTo>
                <a:lnTo>
                  <a:pt x="60" y="1"/>
                </a:lnTo>
                <a:lnTo>
                  <a:pt x="62" y="1"/>
                </a:lnTo>
                <a:lnTo>
                  <a:pt x="64" y="1"/>
                </a:lnTo>
                <a:lnTo>
                  <a:pt x="66" y="1"/>
                </a:lnTo>
                <a:lnTo>
                  <a:pt x="68" y="1"/>
                </a:lnTo>
                <a:lnTo>
                  <a:pt x="70" y="1"/>
                </a:lnTo>
                <a:lnTo>
                  <a:pt x="72" y="1"/>
                </a:lnTo>
                <a:lnTo>
                  <a:pt x="74" y="1"/>
                </a:lnTo>
                <a:lnTo>
                  <a:pt x="76" y="2"/>
                </a:lnTo>
                <a:lnTo>
                  <a:pt x="78" y="2"/>
                </a:lnTo>
                <a:lnTo>
                  <a:pt x="80" y="2"/>
                </a:lnTo>
                <a:lnTo>
                  <a:pt x="82" y="2"/>
                </a:lnTo>
                <a:lnTo>
                  <a:pt x="84" y="2"/>
                </a:lnTo>
                <a:lnTo>
                  <a:pt x="86" y="2"/>
                </a:lnTo>
                <a:lnTo>
                  <a:pt x="88" y="2"/>
                </a:lnTo>
                <a:lnTo>
                  <a:pt x="90" y="2"/>
                </a:lnTo>
                <a:lnTo>
                  <a:pt x="92" y="2"/>
                </a:lnTo>
                <a:lnTo>
                  <a:pt x="94" y="2"/>
                </a:lnTo>
                <a:lnTo>
                  <a:pt x="96" y="2"/>
                </a:lnTo>
                <a:lnTo>
                  <a:pt x="98" y="2"/>
                </a:lnTo>
                <a:lnTo>
                  <a:pt x="100" y="2"/>
                </a:lnTo>
                <a:lnTo>
                  <a:pt x="102" y="2"/>
                </a:lnTo>
                <a:lnTo>
                  <a:pt x="104" y="2"/>
                </a:lnTo>
                <a:lnTo>
                  <a:pt x="106" y="2"/>
                </a:lnTo>
                <a:lnTo>
                  <a:pt x="108" y="2"/>
                </a:lnTo>
                <a:lnTo>
                  <a:pt x="110" y="2"/>
                </a:lnTo>
                <a:lnTo>
                  <a:pt x="112" y="3"/>
                </a:lnTo>
                <a:lnTo>
                  <a:pt x="114" y="3"/>
                </a:lnTo>
                <a:lnTo>
                  <a:pt x="116" y="3"/>
                </a:lnTo>
                <a:lnTo>
                  <a:pt x="118" y="3"/>
                </a:lnTo>
                <a:lnTo>
                  <a:pt x="120" y="3"/>
                </a:lnTo>
                <a:lnTo>
                  <a:pt x="122" y="3"/>
                </a:lnTo>
                <a:lnTo>
                  <a:pt x="124" y="3"/>
                </a:lnTo>
                <a:lnTo>
                  <a:pt x="126" y="3"/>
                </a:lnTo>
                <a:lnTo>
                  <a:pt x="128" y="3"/>
                </a:lnTo>
                <a:lnTo>
                  <a:pt x="130" y="3"/>
                </a:lnTo>
                <a:lnTo>
                  <a:pt x="132" y="3"/>
                </a:lnTo>
                <a:lnTo>
                  <a:pt x="134" y="3"/>
                </a:lnTo>
                <a:lnTo>
                  <a:pt x="136" y="3"/>
                </a:lnTo>
                <a:lnTo>
                  <a:pt x="138" y="3"/>
                </a:lnTo>
                <a:lnTo>
                  <a:pt x="140" y="3"/>
                </a:lnTo>
                <a:lnTo>
                  <a:pt x="142" y="4"/>
                </a:lnTo>
                <a:lnTo>
                  <a:pt x="144" y="4"/>
                </a:lnTo>
                <a:lnTo>
                  <a:pt x="146" y="4"/>
                </a:lnTo>
                <a:lnTo>
                  <a:pt x="148" y="4"/>
                </a:lnTo>
                <a:lnTo>
                  <a:pt x="150" y="4"/>
                </a:lnTo>
                <a:lnTo>
                  <a:pt x="152" y="4"/>
                </a:lnTo>
                <a:lnTo>
                  <a:pt x="154" y="4"/>
                </a:lnTo>
                <a:lnTo>
                  <a:pt x="156" y="4"/>
                </a:lnTo>
                <a:lnTo>
                  <a:pt x="158" y="4"/>
                </a:lnTo>
                <a:lnTo>
                  <a:pt x="160" y="4"/>
                </a:lnTo>
                <a:lnTo>
                  <a:pt x="162" y="4"/>
                </a:lnTo>
                <a:lnTo>
                  <a:pt x="164" y="4"/>
                </a:lnTo>
                <a:lnTo>
                  <a:pt x="166" y="5"/>
                </a:lnTo>
                <a:lnTo>
                  <a:pt x="168" y="5"/>
                </a:lnTo>
                <a:lnTo>
                  <a:pt x="170" y="5"/>
                </a:lnTo>
                <a:lnTo>
                  <a:pt x="172" y="5"/>
                </a:lnTo>
                <a:lnTo>
                  <a:pt x="174" y="5"/>
                </a:lnTo>
                <a:lnTo>
                  <a:pt x="176" y="5"/>
                </a:lnTo>
                <a:lnTo>
                  <a:pt x="178" y="5"/>
                </a:lnTo>
                <a:lnTo>
                  <a:pt x="180" y="5"/>
                </a:lnTo>
                <a:lnTo>
                  <a:pt x="182" y="5"/>
                </a:lnTo>
                <a:lnTo>
                  <a:pt x="184" y="6"/>
                </a:lnTo>
                <a:lnTo>
                  <a:pt x="186" y="6"/>
                </a:lnTo>
                <a:lnTo>
                  <a:pt x="188" y="6"/>
                </a:lnTo>
                <a:lnTo>
                  <a:pt x="190" y="6"/>
                </a:lnTo>
                <a:lnTo>
                  <a:pt x="192" y="6"/>
                </a:lnTo>
                <a:lnTo>
                  <a:pt x="194" y="6"/>
                </a:lnTo>
                <a:lnTo>
                  <a:pt x="196" y="6"/>
                </a:lnTo>
                <a:lnTo>
                  <a:pt x="198" y="6"/>
                </a:lnTo>
                <a:lnTo>
                  <a:pt x="200" y="7"/>
                </a:lnTo>
                <a:lnTo>
                  <a:pt x="202" y="7"/>
                </a:lnTo>
                <a:lnTo>
                  <a:pt x="204" y="7"/>
                </a:lnTo>
                <a:lnTo>
                  <a:pt x="206" y="7"/>
                </a:lnTo>
                <a:lnTo>
                  <a:pt x="208" y="7"/>
                </a:lnTo>
                <a:lnTo>
                  <a:pt x="210" y="7"/>
                </a:lnTo>
                <a:lnTo>
                  <a:pt x="212" y="7"/>
                </a:lnTo>
                <a:lnTo>
                  <a:pt x="214" y="8"/>
                </a:lnTo>
                <a:lnTo>
                  <a:pt x="216" y="8"/>
                </a:lnTo>
                <a:lnTo>
                  <a:pt x="218" y="8"/>
                </a:lnTo>
                <a:lnTo>
                  <a:pt x="220" y="8"/>
                </a:lnTo>
                <a:lnTo>
                  <a:pt x="222" y="8"/>
                </a:lnTo>
                <a:lnTo>
                  <a:pt x="224" y="8"/>
                </a:lnTo>
                <a:lnTo>
                  <a:pt x="226" y="9"/>
                </a:lnTo>
                <a:lnTo>
                  <a:pt x="228" y="9"/>
                </a:lnTo>
                <a:lnTo>
                  <a:pt x="230" y="9"/>
                </a:lnTo>
                <a:lnTo>
                  <a:pt x="232" y="9"/>
                </a:lnTo>
                <a:lnTo>
                  <a:pt x="234" y="9"/>
                </a:lnTo>
                <a:lnTo>
                  <a:pt x="236" y="9"/>
                </a:lnTo>
                <a:lnTo>
                  <a:pt x="238" y="10"/>
                </a:lnTo>
                <a:lnTo>
                  <a:pt x="240" y="10"/>
                </a:lnTo>
                <a:lnTo>
                  <a:pt x="242" y="10"/>
                </a:lnTo>
                <a:lnTo>
                  <a:pt x="244" y="10"/>
                </a:lnTo>
                <a:lnTo>
                  <a:pt x="246" y="11"/>
                </a:lnTo>
                <a:lnTo>
                  <a:pt x="248" y="11"/>
                </a:lnTo>
                <a:lnTo>
                  <a:pt x="250" y="11"/>
                </a:lnTo>
                <a:lnTo>
                  <a:pt x="252" y="11"/>
                </a:lnTo>
                <a:lnTo>
                  <a:pt x="254" y="12"/>
                </a:lnTo>
                <a:lnTo>
                  <a:pt x="256" y="12"/>
                </a:lnTo>
                <a:lnTo>
                  <a:pt x="258" y="12"/>
                </a:lnTo>
                <a:lnTo>
                  <a:pt x="260" y="12"/>
                </a:lnTo>
                <a:lnTo>
                  <a:pt x="262" y="13"/>
                </a:lnTo>
                <a:lnTo>
                  <a:pt x="264" y="13"/>
                </a:lnTo>
                <a:lnTo>
                  <a:pt x="266" y="13"/>
                </a:lnTo>
                <a:lnTo>
                  <a:pt x="268" y="14"/>
                </a:lnTo>
                <a:lnTo>
                  <a:pt x="270" y="14"/>
                </a:lnTo>
                <a:lnTo>
                  <a:pt x="272" y="14"/>
                </a:lnTo>
                <a:lnTo>
                  <a:pt x="274" y="15"/>
                </a:lnTo>
                <a:lnTo>
                  <a:pt x="276" y="15"/>
                </a:lnTo>
                <a:lnTo>
                  <a:pt x="278" y="15"/>
                </a:lnTo>
                <a:lnTo>
                  <a:pt x="280" y="16"/>
                </a:lnTo>
                <a:lnTo>
                  <a:pt x="282" y="16"/>
                </a:lnTo>
                <a:lnTo>
                  <a:pt x="284" y="17"/>
                </a:lnTo>
                <a:lnTo>
                  <a:pt x="286" y="17"/>
                </a:lnTo>
                <a:lnTo>
                  <a:pt x="288" y="18"/>
                </a:lnTo>
                <a:lnTo>
                  <a:pt x="290" y="18"/>
                </a:lnTo>
                <a:lnTo>
                  <a:pt x="292" y="18"/>
                </a:lnTo>
                <a:lnTo>
                  <a:pt x="294" y="19"/>
                </a:lnTo>
                <a:lnTo>
                  <a:pt x="296" y="20"/>
                </a:lnTo>
                <a:lnTo>
                  <a:pt x="298" y="20"/>
                </a:lnTo>
                <a:lnTo>
                  <a:pt x="300" y="21"/>
                </a:lnTo>
                <a:lnTo>
                  <a:pt x="302" y="21"/>
                </a:lnTo>
                <a:lnTo>
                  <a:pt x="304" y="22"/>
                </a:lnTo>
                <a:lnTo>
                  <a:pt x="306" y="23"/>
                </a:lnTo>
                <a:lnTo>
                  <a:pt x="308" y="23"/>
                </a:lnTo>
                <a:lnTo>
                  <a:pt x="310" y="24"/>
                </a:lnTo>
                <a:lnTo>
                  <a:pt x="312" y="25"/>
                </a:lnTo>
                <a:lnTo>
                  <a:pt x="314" y="26"/>
                </a:lnTo>
                <a:lnTo>
                  <a:pt x="316" y="27"/>
                </a:lnTo>
                <a:lnTo>
                  <a:pt x="318" y="28"/>
                </a:lnTo>
                <a:lnTo>
                  <a:pt x="320" y="29"/>
                </a:lnTo>
                <a:lnTo>
                  <a:pt x="322" y="30"/>
                </a:lnTo>
                <a:lnTo>
                  <a:pt x="324" y="31"/>
                </a:lnTo>
                <a:lnTo>
                  <a:pt x="326" y="32"/>
                </a:lnTo>
                <a:lnTo>
                  <a:pt x="328" y="33"/>
                </a:lnTo>
                <a:lnTo>
                  <a:pt x="330" y="35"/>
                </a:lnTo>
                <a:lnTo>
                  <a:pt x="332" y="36"/>
                </a:lnTo>
                <a:lnTo>
                  <a:pt x="334" y="38"/>
                </a:lnTo>
                <a:lnTo>
                  <a:pt x="336" y="39"/>
                </a:lnTo>
                <a:lnTo>
                  <a:pt x="338" y="41"/>
                </a:lnTo>
                <a:lnTo>
                  <a:pt x="340" y="43"/>
                </a:lnTo>
                <a:lnTo>
                  <a:pt x="342" y="45"/>
                </a:lnTo>
                <a:lnTo>
                  <a:pt x="344" y="47"/>
                </a:lnTo>
                <a:lnTo>
                  <a:pt x="346" y="50"/>
                </a:lnTo>
                <a:lnTo>
                  <a:pt x="348" y="53"/>
                </a:lnTo>
                <a:lnTo>
                  <a:pt x="350" y="56"/>
                </a:lnTo>
                <a:lnTo>
                  <a:pt x="352" y="59"/>
                </a:lnTo>
                <a:lnTo>
                  <a:pt x="354" y="63"/>
                </a:lnTo>
                <a:lnTo>
                  <a:pt x="356" y="67"/>
                </a:lnTo>
                <a:lnTo>
                  <a:pt x="358" y="72"/>
                </a:lnTo>
                <a:lnTo>
                  <a:pt x="360" y="78"/>
                </a:lnTo>
                <a:lnTo>
                  <a:pt x="362" y="84"/>
                </a:lnTo>
                <a:lnTo>
                  <a:pt x="364" y="92"/>
                </a:lnTo>
                <a:lnTo>
                  <a:pt x="366" y="101"/>
                </a:lnTo>
                <a:lnTo>
                  <a:pt x="368" y="112"/>
                </a:lnTo>
                <a:lnTo>
                  <a:pt x="370" y="125"/>
                </a:lnTo>
                <a:lnTo>
                  <a:pt x="371" y="132"/>
                </a:lnTo>
                <a:lnTo>
                  <a:pt x="372" y="141"/>
                </a:lnTo>
                <a:lnTo>
                  <a:pt x="373" y="151"/>
                </a:lnTo>
                <a:lnTo>
                  <a:pt x="374" y="162"/>
                </a:lnTo>
                <a:lnTo>
                  <a:pt x="375" y="175"/>
                </a:lnTo>
                <a:lnTo>
                  <a:pt x="375" y="182"/>
                </a:lnTo>
                <a:lnTo>
                  <a:pt x="376" y="190"/>
                </a:lnTo>
                <a:lnTo>
                  <a:pt x="376" y="198"/>
                </a:lnTo>
                <a:lnTo>
                  <a:pt x="377" y="208"/>
                </a:lnTo>
                <a:lnTo>
                  <a:pt x="377" y="218"/>
                </a:lnTo>
                <a:lnTo>
                  <a:pt x="378" y="229"/>
                </a:lnTo>
                <a:lnTo>
                  <a:pt x="378" y="241"/>
                </a:lnTo>
                <a:lnTo>
                  <a:pt x="379" y="255"/>
                </a:lnTo>
                <a:lnTo>
                  <a:pt x="379" y="263"/>
                </a:lnTo>
                <a:lnTo>
                  <a:pt x="379" y="271"/>
                </a:lnTo>
                <a:lnTo>
                  <a:pt x="380" y="279"/>
                </a:lnTo>
                <a:lnTo>
                  <a:pt x="380" y="288"/>
                </a:lnTo>
                <a:lnTo>
                  <a:pt x="380" y="297"/>
                </a:lnTo>
                <a:lnTo>
                  <a:pt x="380" y="307"/>
                </a:lnTo>
                <a:lnTo>
                  <a:pt x="381" y="318"/>
                </a:lnTo>
                <a:lnTo>
                  <a:pt x="381" y="330"/>
                </a:lnTo>
                <a:lnTo>
                  <a:pt x="381" y="342"/>
                </a:lnTo>
                <a:lnTo>
                  <a:pt x="381" y="356"/>
                </a:lnTo>
                <a:lnTo>
                  <a:pt x="382" y="363"/>
                </a:lnTo>
                <a:lnTo>
                  <a:pt x="382" y="370"/>
                </a:lnTo>
                <a:lnTo>
                  <a:pt x="382" y="377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3" name="Group 116"/>
          <p:cNvGrpSpPr/>
          <p:nvPr/>
        </p:nvGrpSpPr>
        <p:grpSpPr>
          <a:xfrm>
            <a:off x="3342676" y="1571052"/>
            <a:ext cx="2536043" cy="2543742"/>
            <a:chOff x="3342676" y="1571052"/>
            <a:chExt cx="2536043" cy="2543742"/>
          </a:xfrm>
        </p:grpSpPr>
        <p:sp>
          <p:nvSpPr>
            <p:cNvPr id="27754" name="Freeform 106"/>
            <p:cNvSpPr>
              <a:spLocks/>
            </p:cNvSpPr>
            <p:nvPr/>
          </p:nvSpPr>
          <p:spPr bwMode="auto">
            <a:xfrm>
              <a:off x="3342676" y="1571052"/>
              <a:ext cx="6159" cy="418824"/>
            </a:xfrm>
            <a:custGeom>
              <a:avLst/>
              <a:gdLst/>
              <a:ahLst/>
              <a:cxnLst>
                <a:cxn ang="0">
                  <a:pos x="1" y="63"/>
                </a:cxn>
                <a:cxn ang="0">
                  <a:pos x="1" y="55"/>
                </a:cxn>
                <a:cxn ang="0">
                  <a:pos x="1" y="47"/>
                </a:cxn>
                <a:cxn ang="0">
                  <a:pos x="1" y="39"/>
                </a:cxn>
                <a:cxn ang="0">
                  <a:pos x="1" y="30"/>
                </a:cxn>
                <a:cxn ang="0">
                  <a:pos x="0" y="2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" h="63">
                  <a:moveTo>
                    <a:pt x="1" y="63"/>
                  </a:moveTo>
                  <a:lnTo>
                    <a:pt x="1" y="55"/>
                  </a:lnTo>
                  <a:lnTo>
                    <a:pt x="1" y="47"/>
                  </a:lnTo>
                  <a:lnTo>
                    <a:pt x="1" y="39"/>
                  </a:lnTo>
                  <a:lnTo>
                    <a:pt x="1" y="30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755" name="Freeform 107"/>
            <p:cNvSpPr>
              <a:spLocks/>
            </p:cNvSpPr>
            <p:nvPr/>
          </p:nvSpPr>
          <p:spPr bwMode="auto">
            <a:xfrm>
              <a:off x="3348835" y="1989876"/>
              <a:ext cx="2529884" cy="2124918"/>
            </a:xfrm>
            <a:custGeom>
              <a:avLst/>
              <a:gdLst/>
              <a:ahLst/>
              <a:cxnLst>
                <a:cxn ang="0">
                  <a:pos x="1" y="21"/>
                </a:cxn>
                <a:cxn ang="0">
                  <a:pos x="1" y="45"/>
                </a:cxn>
                <a:cxn ang="0">
                  <a:pos x="2" y="66"/>
                </a:cxn>
                <a:cxn ang="0">
                  <a:pos x="3" y="84"/>
                </a:cxn>
                <a:cxn ang="0">
                  <a:pos x="3" y="99"/>
                </a:cxn>
                <a:cxn ang="0">
                  <a:pos x="4" y="113"/>
                </a:cxn>
                <a:cxn ang="0">
                  <a:pos x="5" y="125"/>
                </a:cxn>
                <a:cxn ang="0">
                  <a:pos x="5" y="136"/>
                </a:cxn>
                <a:cxn ang="0">
                  <a:pos x="6" y="146"/>
                </a:cxn>
                <a:cxn ang="0">
                  <a:pos x="7" y="155"/>
                </a:cxn>
                <a:cxn ang="0">
                  <a:pos x="8" y="164"/>
                </a:cxn>
                <a:cxn ang="0">
                  <a:pos x="9" y="175"/>
                </a:cxn>
                <a:cxn ang="0">
                  <a:pos x="10" y="184"/>
                </a:cxn>
                <a:cxn ang="0">
                  <a:pos x="11" y="193"/>
                </a:cxn>
                <a:cxn ang="0">
                  <a:pos x="12" y="203"/>
                </a:cxn>
                <a:cxn ang="0">
                  <a:pos x="14" y="212"/>
                </a:cxn>
                <a:cxn ang="0">
                  <a:pos x="16" y="223"/>
                </a:cxn>
                <a:cxn ang="0">
                  <a:pos x="18" y="232"/>
                </a:cxn>
                <a:cxn ang="0">
                  <a:pos x="21" y="241"/>
                </a:cxn>
                <a:cxn ang="0">
                  <a:pos x="24" y="251"/>
                </a:cxn>
                <a:cxn ang="0">
                  <a:pos x="28" y="260"/>
                </a:cxn>
                <a:cxn ang="0">
                  <a:pos x="33" y="268"/>
                </a:cxn>
                <a:cxn ang="0">
                  <a:pos x="39" y="275"/>
                </a:cxn>
                <a:cxn ang="0">
                  <a:pos x="47" y="282"/>
                </a:cxn>
                <a:cxn ang="0">
                  <a:pos x="54" y="288"/>
                </a:cxn>
                <a:cxn ang="0">
                  <a:pos x="62" y="292"/>
                </a:cxn>
                <a:cxn ang="0">
                  <a:pos x="70" y="295"/>
                </a:cxn>
                <a:cxn ang="0">
                  <a:pos x="77" y="298"/>
                </a:cxn>
                <a:cxn ang="0">
                  <a:pos x="89" y="301"/>
                </a:cxn>
                <a:cxn ang="0">
                  <a:pos x="100" y="304"/>
                </a:cxn>
                <a:cxn ang="0">
                  <a:pos x="111" y="306"/>
                </a:cxn>
                <a:cxn ang="0">
                  <a:pos x="123" y="308"/>
                </a:cxn>
                <a:cxn ang="0">
                  <a:pos x="134" y="309"/>
                </a:cxn>
                <a:cxn ang="0">
                  <a:pos x="145" y="311"/>
                </a:cxn>
                <a:cxn ang="0">
                  <a:pos x="157" y="312"/>
                </a:cxn>
                <a:cxn ang="0">
                  <a:pos x="168" y="313"/>
                </a:cxn>
                <a:cxn ang="0">
                  <a:pos x="180" y="313"/>
                </a:cxn>
                <a:cxn ang="0">
                  <a:pos x="191" y="314"/>
                </a:cxn>
                <a:cxn ang="0">
                  <a:pos x="202" y="315"/>
                </a:cxn>
                <a:cxn ang="0">
                  <a:pos x="214" y="315"/>
                </a:cxn>
                <a:cxn ang="0">
                  <a:pos x="225" y="316"/>
                </a:cxn>
                <a:cxn ang="0">
                  <a:pos x="237" y="316"/>
                </a:cxn>
                <a:cxn ang="0">
                  <a:pos x="248" y="317"/>
                </a:cxn>
                <a:cxn ang="0">
                  <a:pos x="259" y="317"/>
                </a:cxn>
                <a:cxn ang="0">
                  <a:pos x="271" y="318"/>
                </a:cxn>
                <a:cxn ang="0">
                  <a:pos x="282" y="318"/>
                </a:cxn>
                <a:cxn ang="0">
                  <a:pos x="294" y="318"/>
                </a:cxn>
                <a:cxn ang="0">
                  <a:pos x="305" y="318"/>
                </a:cxn>
                <a:cxn ang="0">
                  <a:pos x="316" y="319"/>
                </a:cxn>
                <a:cxn ang="0">
                  <a:pos x="328" y="319"/>
                </a:cxn>
                <a:cxn ang="0">
                  <a:pos x="339" y="319"/>
                </a:cxn>
                <a:cxn ang="0">
                  <a:pos x="350" y="319"/>
                </a:cxn>
                <a:cxn ang="0">
                  <a:pos x="362" y="320"/>
                </a:cxn>
                <a:cxn ang="0">
                  <a:pos x="373" y="320"/>
                </a:cxn>
                <a:cxn ang="0">
                  <a:pos x="381" y="320"/>
                </a:cxn>
              </a:cxnLst>
              <a:rect l="0" t="0" r="r" b="b"/>
              <a:pathLst>
                <a:path w="381" h="320">
                  <a:moveTo>
                    <a:pt x="0" y="0"/>
                  </a:moveTo>
                  <a:lnTo>
                    <a:pt x="0" y="7"/>
                  </a:lnTo>
                  <a:lnTo>
                    <a:pt x="1" y="14"/>
                  </a:lnTo>
                  <a:lnTo>
                    <a:pt x="1" y="21"/>
                  </a:lnTo>
                  <a:lnTo>
                    <a:pt x="1" y="27"/>
                  </a:lnTo>
                  <a:lnTo>
                    <a:pt x="1" y="34"/>
                  </a:lnTo>
                  <a:lnTo>
                    <a:pt x="1" y="40"/>
                  </a:lnTo>
                  <a:lnTo>
                    <a:pt x="1" y="45"/>
                  </a:lnTo>
                  <a:lnTo>
                    <a:pt x="2" y="51"/>
                  </a:lnTo>
                  <a:lnTo>
                    <a:pt x="2" y="56"/>
                  </a:lnTo>
                  <a:lnTo>
                    <a:pt x="2" y="61"/>
                  </a:lnTo>
                  <a:lnTo>
                    <a:pt x="2" y="66"/>
                  </a:lnTo>
                  <a:lnTo>
                    <a:pt x="2" y="71"/>
                  </a:lnTo>
                  <a:lnTo>
                    <a:pt x="2" y="75"/>
                  </a:lnTo>
                  <a:lnTo>
                    <a:pt x="3" y="80"/>
                  </a:lnTo>
                  <a:lnTo>
                    <a:pt x="3" y="84"/>
                  </a:lnTo>
                  <a:lnTo>
                    <a:pt x="3" y="88"/>
                  </a:lnTo>
                  <a:lnTo>
                    <a:pt x="3" y="92"/>
                  </a:lnTo>
                  <a:lnTo>
                    <a:pt x="3" y="96"/>
                  </a:lnTo>
                  <a:lnTo>
                    <a:pt x="3" y="99"/>
                  </a:lnTo>
                  <a:lnTo>
                    <a:pt x="4" y="103"/>
                  </a:lnTo>
                  <a:lnTo>
                    <a:pt x="4" y="106"/>
                  </a:lnTo>
                  <a:lnTo>
                    <a:pt x="4" y="110"/>
                  </a:lnTo>
                  <a:lnTo>
                    <a:pt x="4" y="113"/>
                  </a:lnTo>
                  <a:lnTo>
                    <a:pt x="4" y="116"/>
                  </a:lnTo>
                  <a:lnTo>
                    <a:pt x="4" y="119"/>
                  </a:lnTo>
                  <a:lnTo>
                    <a:pt x="5" y="122"/>
                  </a:lnTo>
                  <a:lnTo>
                    <a:pt x="5" y="125"/>
                  </a:lnTo>
                  <a:lnTo>
                    <a:pt x="5" y="128"/>
                  </a:lnTo>
                  <a:lnTo>
                    <a:pt x="5" y="131"/>
                  </a:lnTo>
                  <a:lnTo>
                    <a:pt x="5" y="133"/>
                  </a:lnTo>
                  <a:lnTo>
                    <a:pt x="5" y="136"/>
                  </a:lnTo>
                  <a:lnTo>
                    <a:pt x="6" y="139"/>
                  </a:lnTo>
                  <a:lnTo>
                    <a:pt x="6" y="141"/>
                  </a:lnTo>
                  <a:lnTo>
                    <a:pt x="6" y="143"/>
                  </a:lnTo>
                  <a:lnTo>
                    <a:pt x="6" y="146"/>
                  </a:lnTo>
                  <a:lnTo>
                    <a:pt x="6" y="148"/>
                  </a:lnTo>
                  <a:lnTo>
                    <a:pt x="6" y="150"/>
                  </a:lnTo>
                  <a:lnTo>
                    <a:pt x="7" y="152"/>
                  </a:lnTo>
                  <a:lnTo>
                    <a:pt x="7" y="155"/>
                  </a:lnTo>
                  <a:lnTo>
                    <a:pt x="7" y="157"/>
                  </a:lnTo>
                  <a:lnTo>
                    <a:pt x="7" y="159"/>
                  </a:lnTo>
                  <a:lnTo>
                    <a:pt x="7" y="162"/>
                  </a:lnTo>
                  <a:lnTo>
                    <a:pt x="8" y="164"/>
                  </a:lnTo>
                  <a:lnTo>
                    <a:pt x="8" y="167"/>
                  </a:lnTo>
                  <a:lnTo>
                    <a:pt x="8" y="170"/>
                  </a:lnTo>
                  <a:lnTo>
                    <a:pt x="8" y="172"/>
                  </a:lnTo>
                  <a:lnTo>
                    <a:pt x="9" y="175"/>
                  </a:lnTo>
                  <a:lnTo>
                    <a:pt x="9" y="177"/>
                  </a:lnTo>
                  <a:lnTo>
                    <a:pt x="9" y="179"/>
                  </a:lnTo>
                  <a:lnTo>
                    <a:pt x="9" y="182"/>
                  </a:lnTo>
                  <a:lnTo>
                    <a:pt x="10" y="184"/>
                  </a:lnTo>
                  <a:lnTo>
                    <a:pt x="10" y="186"/>
                  </a:lnTo>
                  <a:lnTo>
                    <a:pt x="10" y="188"/>
                  </a:lnTo>
                  <a:lnTo>
                    <a:pt x="10" y="190"/>
                  </a:lnTo>
                  <a:lnTo>
                    <a:pt x="11" y="193"/>
                  </a:lnTo>
                  <a:lnTo>
                    <a:pt x="11" y="196"/>
                  </a:lnTo>
                  <a:lnTo>
                    <a:pt x="11" y="198"/>
                  </a:lnTo>
                  <a:lnTo>
                    <a:pt x="12" y="201"/>
                  </a:lnTo>
                  <a:lnTo>
                    <a:pt x="12" y="203"/>
                  </a:lnTo>
                  <a:lnTo>
                    <a:pt x="13" y="206"/>
                  </a:lnTo>
                  <a:lnTo>
                    <a:pt x="13" y="208"/>
                  </a:lnTo>
                  <a:lnTo>
                    <a:pt x="13" y="210"/>
                  </a:lnTo>
                  <a:lnTo>
                    <a:pt x="14" y="212"/>
                  </a:lnTo>
                  <a:lnTo>
                    <a:pt x="14" y="214"/>
                  </a:lnTo>
                  <a:lnTo>
                    <a:pt x="15" y="217"/>
                  </a:lnTo>
                  <a:lnTo>
                    <a:pt x="15" y="220"/>
                  </a:lnTo>
                  <a:lnTo>
                    <a:pt x="16" y="223"/>
                  </a:lnTo>
                  <a:lnTo>
                    <a:pt x="16" y="225"/>
                  </a:lnTo>
                  <a:lnTo>
                    <a:pt x="17" y="227"/>
                  </a:lnTo>
                  <a:lnTo>
                    <a:pt x="17" y="230"/>
                  </a:lnTo>
                  <a:lnTo>
                    <a:pt x="18" y="232"/>
                  </a:lnTo>
                  <a:lnTo>
                    <a:pt x="19" y="234"/>
                  </a:lnTo>
                  <a:lnTo>
                    <a:pt x="19" y="236"/>
                  </a:lnTo>
                  <a:lnTo>
                    <a:pt x="20" y="239"/>
                  </a:lnTo>
                  <a:lnTo>
                    <a:pt x="21" y="241"/>
                  </a:lnTo>
                  <a:lnTo>
                    <a:pt x="22" y="244"/>
                  </a:lnTo>
                  <a:lnTo>
                    <a:pt x="22" y="246"/>
                  </a:lnTo>
                  <a:lnTo>
                    <a:pt x="23" y="248"/>
                  </a:lnTo>
                  <a:lnTo>
                    <a:pt x="24" y="251"/>
                  </a:lnTo>
                  <a:lnTo>
                    <a:pt x="25" y="253"/>
                  </a:lnTo>
                  <a:lnTo>
                    <a:pt x="26" y="254"/>
                  </a:lnTo>
                  <a:lnTo>
                    <a:pt x="27" y="257"/>
                  </a:lnTo>
                  <a:lnTo>
                    <a:pt x="28" y="260"/>
                  </a:lnTo>
                  <a:lnTo>
                    <a:pt x="30" y="262"/>
                  </a:lnTo>
                  <a:lnTo>
                    <a:pt x="31" y="264"/>
                  </a:lnTo>
                  <a:lnTo>
                    <a:pt x="32" y="266"/>
                  </a:lnTo>
                  <a:lnTo>
                    <a:pt x="33" y="268"/>
                  </a:lnTo>
                  <a:lnTo>
                    <a:pt x="35" y="270"/>
                  </a:lnTo>
                  <a:lnTo>
                    <a:pt x="36" y="271"/>
                  </a:lnTo>
                  <a:lnTo>
                    <a:pt x="37" y="273"/>
                  </a:lnTo>
                  <a:lnTo>
                    <a:pt x="39" y="275"/>
                  </a:lnTo>
                  <a:lnTo>
                    <a:pt x="41" y="277"/>
                  </a:lnTo>
                  <a:lnTo>
                    <a:pt x="43" y="279"/>
                  </a:lnTo>
                  <a:lnTo>
                    <a:pt x="45" y="281"/>
                  </a:lnTo>
                  <a:lnTo>
                    <a:pt x="47" y="282"/>
                  </a:lnTo>
                  <a:lnTo>
                    <a:pt x="49" y="284"/>
                  </a:lnTo>
                  <a:lnTo>
                    <a:pt x="51" y="285"/>
                  </a:lnTo>
                  <a:lnTo>
                    <a:pt x="52" y="286"/>
                  </a:lnTo>
                  <a:lnTo>
                    <a:pt x="54" y="288"/>
                  </a:lnTo>
                  <a:lnTo>
                    <a:pt x="56" y="289"/>
                  </a:lnTo>
                  <a:lnTo>
                    <a:pt x="58" y="290"/>
                  </a:lnTo>
                  <a:lnTo>
                    <a:pt x="60" y="291"/>
                  </a:lnTo>
                  <a:lnTo>
                    <a:pt x="62" y="292"/>
                  </a:lnTo>
                  <a:lnTo>
                    <a:pt x="64" y="293"/>
                  </a:lnTo>
                  <a:lnTo>
                    <a:pt x="66" y="294"/>
                  </a:lnTo>
                  <a:lnTo>
                    <a:pt x="68" y="294"/>
                  </a:lnTo>
                  <a:lnTo>
                    <a:pt x="70" y="295"/>
                  </a:lnTo>
                  <a:lnTo>
                    <a:pt x="71" y="296"/>
                  </a:lnTo>
                  <a:lnTo>
                    <a:pt x="73" y="297"/>
                  </a:lnTo>
                  <a:lnTo>
                    <a:pt x="75" y="297"/>
                  </a:lnTo>
                  <a:lnTo>
                    <a:pt x="77" y="298"/>
                  </a:lnTo>
                  <a:lnTo>
                    <a:pt x="80" y="299"/>
                  </a:lnTo>
                  <a:lnTo>
                    <a:pt x="83" y="300"/>
                  </a:lnTo>
                  <a:lnTo>
                    <a:pt x="86" y="301"/>
                  </a:lnTo>
                  <a:lnTo>
                    <a:pt x="89" y="301"/>
                  </a:lnTo>
                  <a:lnTo>
                    <a:pt x="91" y="302"/>
                  </a:lnTo>
                  <a:lnTo>
                    <a:pt x="94" y="303"/>
                  </a:lnTo>
                  <a:lnTo>
                    <a:pt x="97" y="303"/>
                  </a:lnTo>
                  <a:lnTo>
                    <a:pt x="100" y="304"/>
                  </a:lnTo>
                  <a:lnTo>
                    <a:pt x="103" y="305"/>
                  </a:lnTo>
                  <a:lnTo>
                    <a:pt x="106" y="305"/>
                  </a:lnTo>
                  <a:lnTo>
                    <a:pt x="108" y="306"/>
                  </a:lnTo>
                  <a:lnTo>
                    <a:pt x="111" y="306"/>
                  </a:lnTo>
                  <a:lnTo>
                    <a:pt x="114" y="307"/>
                  </a:lnTo>
                  <a:lnTo>
                    <a:pt x="117" y="307"/>
                  </a:lnTo>
                  <a:lnTo>
                    <a:pt x="120" y="307"/>
                  </a:lnTo>
                  <a:lnTo>
                    <a:pt x="123" y="308"/>
                  </a:lnTo>
                  <a:lnTo>
                    <a:pt x="126" y="308"/>
                  </a:lnTo>
                  <a:lnTo>
                    <a:pt x="128" y="309"/>
                  </a:lnTo>
                  <a:lnTo>
                    <a:pt x="131" y="309"/>
                  </a:lnTo>
                  <a:lnTo>
                    <a:pt x="134" y="309"/>
                  </a:lnTo>
                  <a:lnTo>
                    <a:pt x="137" y="310"/>
                  </a:lnTo>
                  <a:lnTo>
                    <a:pt x="140" y="310"/>
                  </a:lnTo>
                  <a:lnTo>
                    <a:pt x="143" y="310"/>
                  </a:lnTo>
                  <a:lnTo>
                    <a:pt x="145" y="311"/>
                  </a:lnTo>
                  <a:lnTo>
                    <a:pt x="148" y="311"/>
                  </a:lnTo>
                  <a:lnTo>
                    <a:pt x="151" y="311"/>
                  </a:lnTo>
                  <a:lnTo>
                    <a:pt x="154" y="311"/>
                  </a:lnTo>
                  <a:lnTo>
                    <a:pt x="157" y="312"/>
                  </a:lnTo>
                  <a:lnTo>
                    <a:pt x="160" y="312"/>
                  </a:lnTo>
                  <a:lnTo>
                    <a:pt x="163" y="312"/>
                  </a:lnTo>
                  <a:lnTo>
                    <a:pt x="165" y="312"/>
                  </a:lnTo>
                  <a:lnTo>
                    <a:pt x="168" y="313"/>
                  </a:lnTo>
                  <a:lnTo>
                    <a:pt x="171" y="313"/>
                  </a:lnTo>
                  <a:lnTo>
                    <a:pt x="174" y="313"/>
                  </a:lnTo>
                  <a:lnTo>
                    <a:pt x="177" y="313"/>
                  </a:lnTo>
                  <a:lnTo>
                    <a:pt x="180" y="313"/>
                  </a:lnTo>
                  <a:lnTo>
                    <a:pt x="182" y="314"/>
                  </a:lnTo>
                  <a:lnTo>
                    <a:pt x="185" y="314"/>
                  </a:lnTo>
                  <a:lnTo>
                    <a:pt x="188" y="314"/>
                  </a:lnTo>
                  <a:lnTo>
                    <a:pt x="191" y="314"/>
                  </a:lnTo>
                  <a:lnTo>
                    <a:pt x="194" y="314"/>
                  </a:lnTo>
                  <a:lnTo>
                    <a:pt x="197" y="314"/>
                  </a:lnTo>
                  <a:lnTo>
                    <a:pt x="200" y="315"/>
                  </a:lnTo>
                  <a:lnTo>
                    <a:pt x="202" y="315"/>
                  </a:lnTo>
                  <a:lnTo>
                    <a:pt x="205" y="315"/>
                  </a:lnTo>
                  <a:lnTo>
                    <a:pt x="208" y="315"/>
                  </a:lnTo>
                  <a:lnTo>
                    <a:pt x="211" y="315"/>
                  </a:lnTo>
                  <a:lnTo>
                    <a:pt x="214" y="315"/>
                  </a:lnTo>
                  <a:lnTo>
                    <a:pt x="217" y="315"/>
                  </a:lnTo>
                  <a:lnTo>
                    <a:pt x="219" y="316"/>
                  </a:lnTo>
                  <a:lnTo>
                    <a:pt x="222" y="316"/>
                  </a:lnTo>
                  <a:lnTo>
                    <a:pt x="225" y="316"/>
                  </a:lnTo>
                  <a:lnTo>
                    <a:pt x="228" y="316"/>
                  </a:lnTo>
                  <a:lnTo>
                    <a:pt x="231" y="316"/>
                  </a:lnTo>
                  <a:lnTo>
                    <a:pt x="234" y="316"/>
                  </a:lnTo>
                  <a:lnTo>
                    <a:pt x="237" y="316"/>
                  </a:lnTo>
                  <a:lnTo>
                    <a:pt x="239" y="316"/>
                  </a:lnTo>
                  <a:lnTo>
                    <a:pt x="242" y="317"/>
                  </a:lnTo>
                  <a:lnTo>
                    <a:pt x="245" y="317"/>
                  </a:lnTo>
                  <a:lnTo>
                    <a:pt x="248" y="317"/>
                  </a:lnTo>
                  <a:lnTo>
                    <a:pt x="251" y="317"/>
                  </a:lnTo>
                  <a:lnTo>
                    <a:pt x="254" y="317"/>
                  </a:lnTo>
                  <a:lnTo>
                    <a:pt x="257" y="317"/>
                  </a:lnTo>
                  <a:lnTo>
                    <a:pt x="259" y="317"/>
                  </a:lnTo>
                  <a:lnTo>
                    <a:pt x="262" y="317"/>
                  </a:lnTo>
                  <a:lnTo>
                    <a:pt x="265" y="317"/>
                  </a:lnTo>
                  <a:lnTo>
                    <a:pt x="268" y="317"/>
                  </a:lnTo>
                  <a:lnTo>
                    <a:pt x="271" y="318"/>
                  </a:lnTo>
                  <a:lnTo>
                    <a:pt x="274" y="318"/>
                  </a:lnTo>
                  <a:lnTo>
                    <a:pt x="276" y="318"/>
                  </a:lnTo>
                  <a:lnTo>
                    <a:pt x="279" y="318"/>
                  </a:lnTo>
                  <a:lnTo>
                    <a:pt x="282" y="318"/>
                  </a:lnTo>
                  <a:lnTo>
                    <a:pt x="285" y="318"/>
                  </a:lnTo>
                  <a:lnTo>
                    <a:pt x="288" y="318"/>
                  </a:lnTo>
                  <a:lnTo>
                    <a:pt x="291" y="318"/>
                  </a:lnTo>
                  <a:lnTo>
                    <a:pt x="294" y="318"/>
                  </a:lnTo>
                  <a:lnTo>
                    <a:pt x="296" y="318"/>
                  </a:lnTo>
                  <a:lnTo>
                    <a:pt x="299" y="318"/>
                  </a:lnTo>
                  <a:lnTo>
                    <a:pt x="302" y="318"/>
                  </a:lnTo>
                  <a:lnTo>
                    <a:pt x="305" y="318"/>
                  </a:lnTo>
                  <a:lnTo>
                    <a:pt x="308" y="319"/>
                  </a:lnTo>
                  <a:lnTo>
                    <a:pt x="311" y="319"/>
                  </a:lnTo>
                  <a:lnTo>
                    <a:pt x="313" y="319"/>
                  </a:lnTo>
                  <a:lnTo>
                    <a:pt x="316" y="319"/>
                  </a:lnTo>
                  <a:lnTo>
                    <a:pt x="319" y="319"/>
                  </a:lnTo>
                  <a:lnTo>
                    <a:pt x="322" y="319"/>
                  </a:lnTo>
                  <a:lnTo>
                    <a:pt x="325" y="319"/>
                  </a:lnTo>
                  <a:lnTo>
                    <a:pt x="328" y="319"/>
                  </a:lnTo>
                  <a:lnTo>
                    <a:pt x="331" y="319"/>
                  </a:lnTo>
                  <a:lnTo>
                    <a:pt x="333" y="319"/>
                  </a:lnTo>
                  <a:lnTo>
                    <a:pt x="336" y="319"/>
                  </a:lnTo>
                  <a:lnTo>
                    <a:pt x="339" y="319"/>
                  </a:lnTo>
                  <a:lnTo>
                    <a:pt x="342" y="319"/>
                  </a:lnTo>
                  <a:lnTo>
                    <a:pt x="345" y="319"/>
                  </a:lnTo>
                  <a:lnTo>
                    <a:pt x="348" y="319"/>
                  </a:lnTo>
                  <a:lnTo>
                    <a:pt x="350" y="319"/>
                  </a:lnTo>
                  <a:lnTo>
                    <a:pt x="353" y="319"/>
                  </a:lnTo>
                  <a:lnTo>
                    <a:pt x="356" y="320"/>
                  </a:lnTo>
                  <a:lnTo>
                    <a:pt x="359" y="320"/>
                  </a:lnTo>
                  <a:lnTo>
                    <a:pt x="362" y="320"/>
                  </a:lnTo>
                  <a:lnTo>
                    <a:pt x="365" y="320"/>
                  </a:lnTo>
                  <a:lnTo>
                    <a:pt x="368" y="320"/>
                  </a:lnTo>
                  <a:lnTo>
                    <a:pt x="370" y="320"/>
                  </a:lnTo>
                  <a:lnTo>
                    <a:pt x="373" y="320"/>
                  </a:lnTo>
                  <a:lnTo>
                    <a:pt x="376" y="320"/>
                  </a:lnTo>
                  <a:lnTo>
                    <a:pt x="379" y="320"/>
                  </a:lnTo>
                  <a:lnTo>
                    <a:pt x="380" y="320"/>
                  </a:lnTo>
                  <a:lnTo>
                    <a:pt x="381" y="32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27756" name="Freeform 108"/>
          <p:cNvSpPr>
            <a:spLocks/>
          </p:cNvSpPr>
          <p:nvPr/>
        </p:nvSpPr>
        <p:spPr bwMode="auto">
          <a:xfrm>
            <a:off x="3302641" y="1617246"/>
            <a:ext cx="1540" cy="5067468"/>
          </a:xfrm>
          <a:custGeom>
            <a:avLst/>
            <a:gdLst/>
            <a:ahLst/>
            <a:cxnLst>
              <a:cxn ang="0">
                <a:pos x="0" y="755"/>
              </a:cxn>
              <a:cxn ang="0">
                <a:pos x="0" y="745"/>
              </a:cxn>
              <a:cxn ang="0">
                <a:pos x="0" y="735"/>
              </a:cxn>
              <a:cxn ang="0">
                <a:pos x="0" y="725"/>
              </a:cxn>
              <a:cxn ang="0">
                <a:pos x="0" y="715"/>
              </a:cxn>
              <a:cxn ang="0">
                <a:pos x="0" y="705"/>
              </a:cxn>
              <a:cxn ang="0">
                <a:pos x="0" y="695"/>
              </a:cxn>
              <a:cxn ang="0">
                <a:pos x="0" y="685"/>
              </a:cxn>
              <a:cxn ang="0">
                <a:pos x="0" y="675"/>
              </a:cxn>
              <a:cxn ang="0">
                <a:pos x="0" y="665"/>
              </a:cxn>
              <a:cxn ang="0">
                <a:pos x="0" y="655"/>
              </a:cxn>
              <a:cxn ang="0">
                <a:pos x="0" y="645"/>
              </a:cxn>
              <a:cxn ang="0">
                <a:pos x="0" y="635"/>
              </a:cxn>
              <a:cxn ang="0">
                <a:pos x="0" y="625"/>
              </a:cxn>
              <a:cxn ang="0">
                <a:pos x="0" y="615"/>
              </a:cxn>
              <a:cxn ang="0">
                <a:pos x="0" y="605"/>
              </a:cxn>
              <a:cxn ang="0">
                <a:pos x="0" y="595"/>
              </a:cxn>
              <a:cxn ang="0">
                <a:pos x="0" y="585"/>
              </a:cxn>
              <a:cxn ang="0">
                <a:pos x="0" y="574"/>
              </a:cxn>
              <a:cxn ang="0">
                <a:pos x="0" y="559"/>
              </a:cxn>
              <a:cxn ang="0">
                <a:pos x="0" y="544"/>
              </a:cxn>
              <a:cxn ang="0">
                <a:pos x="0" y="529"/>
              </a:cxn>
              <a:cxn ang="0">
                <a:pos x="0" y="514"/>
              </a:cxn>
              <a:cxn ang="0">
                <a:pos x="0" y="499"/>
              </a:cxn>
              <a:cxn ang="0">
                <a:pos x="0" y="484"/>
              </a:cxn>
              <a:cxn ang="0">
                <a:pos x="0" y="469"/>
              </a:cxn>
              <a:cxn ang="0">
                <a:pos x="0" y="454"/>
              </a:cxn>
              <a:cxn ang="0">
                <a:pos x="0" y="439"/>
              </a:cxn>
              <a:cxn ang="0">
                <a:pos x="0" y="424"/>
              </a:cxn>
              <a:cxn ang="0">
                <a:pos x="0" y="409"/>
              </a:cxn>
              <a:cxn ang="0">
                <a:pos x="0" y="394"/>
              </a:cxn>
              <a:cxn ang="0">
                <a:pos x="0" y="379"/>
              </a:cxn>
              <a:cxn ang="0">
                <a:pos x="0" y="364"/>
              </a:cxn>
              <a:cxn ang="0">
                <a:pos x="0" y="349"/>
              </a:cxn>
              <a:cxn ang="0">
                <a:pos x="0" y="334"/>
              </a:cxn>
              <a:cxn ang="0">
                <a:pos x="0" y="319"/>
              </a:cxn>
              <a:cxn ang="0">
                <a:pos x="0" y="304"/>
              </a:cxn>
              <a:cxn ang="0">
                <a:pos x="0" y="289"/>
              </a:cxn>
              <a:cxn ang="0">
                <a:pos x="0" y="274"/>
              </a:cxn>
              <a:cxn ang="0">
                <a:pos x="0" y="259"/>
              </a:cxn>
              <a:cxn ang="0">
                <a:pos x="0" y="244"/>
              </a:cxn>
              <a:cxn ang="0">
                <a:pos x="0" y="229"/>
              </a:cxn>
              <a:cxn ang="0">
                <a:pos x="0" y="214"/>
              </a:cxn>
              <a:cxn ang="0">
                <a:pos x="0" y="199"/>
              </a:cxn>
              <a:cxn ang="0">
                <a:pos x="0" y="184"/>
              </a:cxn>
              <a:cxn ang="0">
                <a:pos x="0" y="169"/>
              </a:cxn>
              <a:cxn ang="0">
                <a:pos x="0" y="154"/>
              </a:cxn>
              <a:cxn ang="0">
                <a:pos x="0" y="139"/>
              </a:cxn>
              <a:cxn ang="0">
                <a:pos x="0" y="124"/>
              </a:cxn>
              <a:cxn ang="0">
                <a:pos x="0" y="109"/>
              </a:cxn>
              <a:cxn ang="0">
                <a:pos x="0" y="94"/>
              </a:cxn>
              <a:cxn ang="0">
                <a:pos x="0" y="79"/>
              </a:cxn>
              <a:cxn ang="0">
                <a:pos x="0" y="64"/>
              </a:cxn>
              <a:cxn ang="0">
                <a:pos x="0" y="49"/>
              </a:cxn>
              <a:cxn ang="0">
                <a:pos x="0" y="34"/>
              </a:cxn>
              <a:cxn ang="0">
                <a:pos x="0" y="19"/>
              </a:cxn>
              <a:cxn ang="0">
                <a:pos x="0" y="4"/>
              </a:cxn>
            </a:cxnLst>
            <a:rect l="0" t="0" r="r" b="b"/>
            <a:pathLst>
              <a:path h="763">
                <a:moveTo>
                  <a:pt x="0" y="763"/>
                </a:moveTo>
                <a:lnTo>
                  <a:pt x="0" y="761"/>
                </a:lnTo>
                <a:lnTo>
                  <a:pt x="0" y="759"/>
                </a:lnTo>
                <a:lnTo>
                  <a:pt x="0" y="757"/>
                </a:lnTo>
                <a:lnTo>
                  <a:pt x="0" y="755"/>
                </a:lnTo>
                <a:lnTo>
                  <a:pt x="0" y="753"/>
                </a:lnTo>
                <a:lnTo>
                  <a:pt x="0" y="751"/>
                </a:lnTo>
                <a:lnTo>
                  <a:pt x="0" y="749"/>
                </a:lnTo>
                <a:lnTo>
                  <a:pt x="0" y="747"/>
                </a:lnTo>
                <a:lnTo>
                  <a:pt x="0" y="745"/>
                </a:lnTo>
                <a:lnTo>
                  <a:pt x="0" y="743"/>
                </a:lnTo>
                <a:lnTo>
                  <a:pt x="0" y="741"/>
                </a:lnTo>
                <a:lnTo>
                  <a:pt x="0" y="739"/>
                </a:lnTo>
                <a:lnTo>
                  <a:pt x="0" y="737"/>
                </a:lnTo>
                <a:lnTo>
                  <a:pt x="0" y="735"/>
                </a:lnTo>
                <a:lnTo>
                  <a:pt x="0" y="733"/>
                </a:lnTo>
                <a:lnTo>
                  <a:pt x="0" y="731"/>
                </a:lnTo>
                <a:lnTo>
                  <a:pt x="0" y="729"/>
                </a:lnTo>
                <a:lnTo>
                  <a:pt x="0" y="727"/>
                </a:lnTo>
                <a:lnTo>
                  <a:pt x="0" y="725"/>
                </a:lnTo>
                <a:lnTo>
                  <a:pt x="0" y="723"/>
                </a:lnTo>
                <a:lnTo>
                  <a:pt x="0" y="721"/>
                </a:lnTo>
                <a:lnTo>
                  <a:pt x="0" y="719"/>
                </a:lnTo>
                <a:lnTo>
                  <a:pt x="0" y="717"/>
                </a:lnTo>
                <a:lnTo>
                  <a:pt x="0" y="715"/>
                </a:lnTo>
                <a:lnTo>
                  <a:pt x="0" y="713"/>
                </a:lnTo>
                <a:lnTo>
                  <a:pt x="0" y="711"/>
                </a:lnTo>
                <a:lnTo>
                  <a:pt x="0" y="709"/>
                </a:lnTo>
                <a:lnTo>
                  <a:pt x="0" y="707"/>
                </a:lnTo>
                <a:lnTo>
                  <a:pt x="0" y="705"/>
                </a:lnTo>
                <a:lnTo>
                  <a:pt x="0" y="703"/>
                </a:lnTo>
                <a:lnTo>
                  <a:pt x="0" y="701"/>
                </a:lnTo>
                <a:lnTo>
                  <a:pt x="0" y="699"/>
                </a:lnTo>
                <a:lnTo>
                  <a:pt x="0" y="697"/>
                </a:lnTo>
                <a:lnTo>
                  <a:pt x="0" y="695"/>
                </a:lnTo>
                <a:lnTo>
                  <a:pt x="0" y="693"/>
                </a:lnTo>
                <a:lnTo>
                  <a:pt x="0" y="691"/>
                </a:lnTo>
                <a:lnTo>
                  <a:pt x="0" y="689"/>
                </a:lnTo>
                <a:lnTo>
                  <a:pt x="0" y="687"/>
                </a:lnTo>
                <a:lnTo>
                  <a:pt x="0" y="685"/>
                </a:lnTo>
                <a:lnTo>
                  <a:pt x="0" y="683"/>
                </a:lnTo>
                <a:lnTo>
                  <a:pt x="0" y="681"/>
                </a:lnTo>
                <a:lnTo>
                  <a:pt x="0" y="679"/>
                </a:lnTo>
                <a:lnTo>
                  <a:pt x="0" y="677"/>
                </a:lnTo>
                <a:lnTo>
                  <a:pt x="0" y="675"/>
                </a:lnTo>
                <a:lnTo>
                  <a:pt x="0" y="673"/>
                </a:lnTo>
                <a:lnTo>
                  <a:pt x="0" y="671"/>
                </a:lnTo>
                <a:lnTo>
                  <a:pt x="0" y="669"/>
                </a:lnTo>
                <a:lnTo>
                  <a:pt x="0" y="667"/>
                </a:lnTo>
                <a:lnTo>
                  <a:pt x="0" y="665"/>
                </a:lnTo>
                <a:lnTo>
                  <a:pt x="0" y="663"/>
                </a:lnTo>
                <a:lnTo>
                  <a:pt x="0" y="661"/>
                </a:lnTo>
                <a:lnTo>
                  <a:pt x="0" y="659"/>
                </a:lnTo>
                <a:lnTo>
                  <a:pt x="0" y="657"/>
                </a:lnTo>
                <a:lnTo>
                  <a:pt x="0" y="655"/>
                </a:lnTo>
                <a:lnTo>
                  <a:pt x="0" y="653"/>
                </a:lnTo>
                <a:lnTo>
                  <a:pt x="0" y="651"/>
                </a:lnTo>
                <a:lnTo>
                  <a:pt x="0" y="649"/>
                </a:lnTo>
                <a:lnTo>
                  <a:pt x="0" y="647"/>
                </a:lnTo>
                <a:lnTo>
                  <a:pt x="0" y="645"/>
                </a:lnTo>
                <a:lnTo>
                  <a:pt x="0" y="643"/>
                </a:lnTo>
                <a:lnTo>
                  <a:pt x="0" y="641"/>
                </a:lnTo>
                <a:lnTo>
                  <a:pt x="0" y="639"/>
                </a:lnTo>
                <a:lnTo>
                  <a:pt x="0" y="637"/>
                </a:lnTo>
                <a:lnTo>
                  <a:pt x="0" y="635"/>
                </a:lnTo>
                <a:lnTo>
                  <a:pt x="0" y="633"/>
                </a:lnTo>
                <a:lnTo>
                  <a:pt x="0" y="631"/>
                </a:lnTo>
                <a:lnTo>
                  <a:pt x="0" y="629"/>
                </a:lnTo>
                <a:lnTo>
                  <a:pt x="0" y="627"/>
                </a:lnTo>
                <a:lnTo>
                  <a:pt x="0" y="625"/>
                </a:lnTo>
                <a:lnTo>
                  <a:pt x="0" y="623"/>
                </a:lnTo>
                <a:lnTo>
                  <a:pt x="0" y="621"/>
                </a:lnTo>
                <a:lnTo>
                  <a:pt x="0" y="619"/>
                </a:lnTo>
                <a:lnTo>
                  <a:pt x="0" y="617"/>
                </a:lnTo>
                <a:lnTo>
                  <a:pt x="0" y="615"/>
                </a:lnTo>
                <a:lnTo>
                  <a:pt x="0" y="613"/>
                </a:lnTo>
                <a:lnTo>
                  <a:pt x="0" y="611"/>
                </a:lnTo>
                <a:lnTo>
                  <a:pt x="0" y="609"/>
                </a:lnTo>
                <a:lnTo>
                  <a:pt x="0" y="607"/>
                </a:lnTo>
                <a:lnTo>
                  <a:pt x="0" y="605"/>
                </a:lnTo>
                <a:lnTo>
                  <a:pt x="0" y="603"/>
                </a:lnTo>
                <a:lnTo>
                  <a:pt x="0" y="601"/>
                </a:lnTo>
                <a:lnTo>
                  <a:pt x="0" y="599"/>
                </a:lnTo>
                <a:lnTo>
                  <a:pt x="0" y="597"/>
                </a:lnTo>
                <a:lnTo>
                  <a:pt x="0" y="595"/>
                </a:lnTo>
                <a:lnTo>
                  <a:pt x="0" y="593"/>
                </a:lnTo>
                <a:lnTo>
                  <a:pt x="0" y="591"/>
                </a:lnTo>
                <a:lnTo>
                  <a:pt x="0" y="589"/>
                </a:lnTo>
                <a:lnTo>
                  <a:pt x="0" y="587"/>
                </a:lnTo>
                <a:lnTo>
                  <a:pt x="0" y="585"/>
                </a:lnTo>
                <a:lnTo>
                  <a:pt x="0" y="583"/>
                </a:lnTo>
                <a:lnTo>
                  <a:pt x="0" y="581"/>
                </a:lnTo>
                <a:lnTo>
                  <a:pt x="0" y="579"/>
                </a:lnTo>
                <a:lnTo>
                  <a:pt x="0" y="577"/>
                </a:lnTo>
                <a:lnTo>
                  <a:pt x="0" y="574"/>
                </a:lnTo>
                <a:lnTo>
                  <a:pt x="0" y="571"/>
                </a:lnTo>
                <a:lnTo>
                  <a:pt x="0" y="568"/>
                </a:lnTo>
                <a:lnTo>
                  <a:pt x="0" y="565"/>
                </a:lnTo>
                <a:lnTo>
                  <a:pt x="0" y="562"/>
                </a:lnTo>
                <a:lnTo>
                  <a:pt x="0" y="559"/>
                </a:lnTo>
                <a:lnTo>
                  <a:pt x="0" y="556"/>
                </a:lnTo>
                <a:lnTo>
                  <a:pt x="0" y="553"/>
                </a:lnTo>
                <a:lnTo>
                  <a:pt x="0" y="550"/>
                </a:lnTo>
                <a:lnTo>
                  <a:pt x="0" y="547"/>
                </a:lnTo>
                <a:lnTo>
                  <a:pt x="0" y="544"/>
                </a:lnTo>
                <a:lnTo>
                  <a:pt x="0" y="541"/>
                </a:lnTo>
                <a:lnTo>
                  <a:pt x="0" y="538"/>
                </a:lnTo>
                <a:lnTo>
                  <a:pt x="0" y="535"/>
                </a:lnTo>
                <a:lnTo>
                  <a:pt x="0" y="532"/>
                </a:lnTo>
                <a:lnTo>
                  <a:pt x="0" y="529"/>
                </a:lnTo>
                <a:lnTo>
                  <a:pt x="0" y="526"/>
                </a:lnTo>
                <a:lnTo>
                  <a:pt x="0" y="523"/>
                </a:lnTo>
                <a:lnTo>
                  <a:pt x="0" y="520"/>
                </a:lnTo>
                <a:lnTo>
                  <a:pt x="0" y="517"/>
                </a:lnTo>
                <a:lnTo>
                  <a:pt x="0" y="514"/>
                </a:lnTo>
                <a:lnTo>
                  <a:pt x="0" y="511"/>
                </a:lnTo>
                <a:lnTo>
                  <a:pt x="0" y="508"/>
                </a:lnTo>
                <a:lnTo>
                  <a:pt x="0" y="505"/>
                </a:lnTo>
                <a:lnTo>
                  <a:pt x="0" y="502"/>
                </a:lnTo>
                <a:lnTo>
                  <a:pt x="0" y="499"/>
                </a:lnTo>
                <a:lnTo>
                  <a:pt x="0" y="496"/>
                </a:lnTo>
                <a:lnTo>
                  <a:pt x="0" y="493"/>
                </a:lnTo>
                <a:lnTo>
                  <a:pt x="0" y="490"/>
                </a:lnTo>
                <a:lnTo>
                  <a:pt x="0" y="487"/>
                </a:lnTo>
                <a:lnTo>
                  <a:pt x="0" y="484"/>
                </a:lnTo>
                <a:lnTo>
                  <a:pt x="0" y="481"/>
                </a:lnTo>
                <a:lnTo>
                  <a:pt x="0" y="478"/>
                </a:lnTo>
                <a:lnTo>
                  <a:pt x="0" y="475"/>
                </a:lnTo>
                <a:lnTo>
                  <a:pt x="0" y="472"/>
                </a:lnTo>
                <a:lnTo>
                  <a:pt x="0" y="469"/>
                </a:lnTo>
                <a:lnTo>
                  <a:pt x="0" y="466"/>
                </a:lnTo>
                <a:lnTo>
                  <a:pt x="0" y="463"/>
                </a:lnTo>
                <a:lnTo>
                  <a:pt x="0" y="460"/>
                </a:lnTo>
                <a:lnTo>
                  <a:pt x="0" y="457"/>
                </a:lnTo>
                <a:lnTo>
                  <a:pt x="0" y="454"/>
                </a:lnTo>
                <a:lnTo>
                  <a:pt x="0" y="451"/>
                </a:lnTo>
                <a:lnTo>
                  <a:pt x="0" y="448"/>
                </a:lnTo>
                <a:lnTo>
                  <a:pt x="0" y="445"/>
                </a:lnTo>
                <a:lnTo>
                  <a:pt x="0" y="442"/>
                </a:lnTo>
                <a:lnTo>
                  <a:pt x="0" y="439"/>
                </a:lnTo>
                <a:lnTo>
                  <a:pt x="0" y="436"/>
                </a:lnTo>
                <a:lnTo>
                  <a:pt x="0" y="433"/>
                </a:lnTo>
                <a:lnTo>
                  <a:pt x="0" y="430"/>
                </a:lnTo>
                <a:lnTo>
                  <a:pt x="0" y="427"/>
                </a:lnTo>
                <a:lnTo>
                  <a:pt x="0" y="424"/>
                </a:lnTo>
                <a:lnTo>
                  <a:pt x="0" y="421"/>
                </a:lnTo>
                <a:lnTo>
                  <a:pt x="0" y="418"/>
                </a:lnTo>
                <a:lnTo>
                  <a:pt x="0" y="415"/>
                </a:lnTo>
                <a:lnTo>
                  <a:pt x="0" y="412"/>
                </a:lnTo>
                <a:lnTo>
                  <a:pt x="0" y="409"/>
                </a:lnTo>
                <a:lnTo>
                  <a:pt x="0" y="406"/>
                </a:lnTo>
                <a:lnTo>
                  <a:pt x="0" y="403"/>
                </a:lnTo>
                <a:lnTo>
                  <a:pt x="0" y="400"/>
                </a:lnTo>
                <a:lnTo>
                  <a:pt x="0" y="397"/>
                </a:lnTo>
                <a:lnTo>
                  <a:pt x="0" y="394"/>
                </a:lnTo>
                <a:lnTo>
                  <a:pt x="0" y="391"/>
                </a:lnTo>
                <a:lnTo>
                  <a:pt x="0" y="388"/>
                </a:lnTo>
                <a:lnTo>
                  <a:pt x="0" y="385"/>
                </a:lnTo>
                <a:lnTo>
                  <a:pt x="0" y="382"/>
                </a:lnTo>
                <a:lnTo>
                  <a:pt x="0" y="379"/>
                </a:lnTo>
                <a:lnTo>
                  <a:pt x="0" y="376"/>
                </a:lnTo>
                <a:lnTo>
                  <a:pt x="0" y="373"/>
                </a:lnTo>
                <a:lnTo>
                  <a:pt x="0" y="370"/>
                </a:lnTo>
                <a:lnTo>
                  <a:pt x="0" y="367"/>
                </a:lnTo>
                <a:lnTo>
                  <a:pt x="0" y="364"/>
                </a:lnTo>
                <a:lnTo>
                  <a:pt x="0" y="361"/>
                </a:lnTo>
                <a:lnTo>
                  <a:pt x="0" y="358"/>
                </a:lnTo>
                <a:lnTo>
                  <a:pt x="0" y="355"/>
                </a:lnTo>
                <a:lnTo>
                  <a:pt x="0" y="352"/>
                </a:lnTo>
                <a:lnTo>
                  <a:pt x="0" y="349"/>
                </a:lnTo>
                <a:lnTo>
                  <a:pt x="0" y="346"/>
                </a:lnTo>
                <a:lnTo>
                  <a:pt x="0" y="343"/>
                </a:lnTo>
                <a:lnTo>
                  <a:pt x="0" y="340"/>
                </a:lnTo>
                <a:lnTo>
                  <a:pt x="0" y="337"/>
                </a:lnTo>
                <a:lnTo>
                  <a:pt x="0" y="334"/>
                </a:lnTo>
                <a:lnTo>
                  <a:pt x="0" y="331"/>
                </a:lnTo>
                <a:lnTo>
                  <a:pt x="0" y="328"/>
                </a:lnTo>
                <a:lnTo>
                  <a:pt x="0" y="325"/>
                </a:lnTo>
                <a:lnTo>
                  <a:pt x="0" y="322"/>
                </a:lnTo>
                <a:lnTo>
                  <a:pt x="0" y="319"/>
                </a:lnTo>
                <a:lnTo>
                  <a:pt x="0" y="316"/>
                </a:lnTo>
                <a:lnTo>
                  <a:pt x="0" y="313"/>
                </a:lnTo>
                <a:lnTo>
                  <a:pt x="0" y="310"/>
                </a:lnTo>
                <a:lnTo>
                  <a:pt x="0" y="307"/>
                </a:lnTo>
                <a:lnTo>
                  <a:pt x="0" y="304"/>
                </a:lnTo>
                <a:lnTo>
                  <a:pt x="0" y="301"/>
                </a:lnTo>
                <a:lnTo>
                  <a:pt x="0" y="298"/>
                </a:lnTo>
                <a:lnTo>
                  <a:pt x="0" y="295"/>
                </a:lnTo>
                <a:lnTo>
                  <a:pt x="0" y="292"/>
                </a:lnTo>
                <a:lnTo>
                  <a:pt x="0" y="289"/>
                </a:lnTo>
                <a:lnTo>
                  <a:pt x="0" y="286"/>
                </a:lnTo>
                <a:lnTo>
                  <a:pt x="0" y="283"/>
                </a:lnTo>
                <a:lnTo>
                  <a:pt x="0" y="280"/>
                </a:lnTo>
                <a:lnTo>
                  <a:pt x="0" y="277"/>
                </a:lnTo>
                <a:lnTo>
                  <a:pt x="0" y="274"/>
                </a:lnTo>
                <a:lnTo>
                  <a:pt x="0" y="271"/>
                </a:lnTo>
                <a:lnTo>
                  <a:pt x="0" y="268"/>
                </a:lnTo>
                <a:lnTo>
                  <a:pt x="0" y="265"/>
                </a:lnTo>
                <a:lnTo>
                  <a:pt x="0" y="262"/>
                </a:lnTo>
                <a:lnTo>
                  <a:pt x="0" y="259"/>
                </a:lnTo>
                <a:lnTo>
                  <a:pt x="0" y="256"/>
                </a:lnTo>
                <a:lnTo>
                  <a:pt x="0" y="253"/>
                </a:lnTo>
                <a:lnTo>
                  <a:pt x="0" y="250"/>
                </a:lnTo>
                <a:lnTo>
                  <a:pt x="0" y="247"/>
                </a:lnTo>
                <a:lnTo>
                  <a:pt x="0" y="244"/>
                </a:lnTo>
                <a:lnTo>
                  <a:pt x="0" y="241"/>
                </a:lnTo>
                <a:lnTo>
                  <a:pt x="0" y="238"/>
                </a:lnTo>
                <a:lnTo>
                  <a:pt x="0" y="235"/>
                </a:lnTo>
                <a:lnTo>
                  <a:pt x="0" y="232"/>
                </a:lnTo>
                <a:lnTo>
                  <a:pt x="0" y="229"/>
                </a:lnTo>
                <a:lnTo>
                  <a:pt x="0" y="226"/>
                </a:lnTo>
                <a:lnTo>
                  <a:pt x="0" y="223"/>
                </a:lnTo>
                <a:lnTo>
                  <a:pt x="0" y="220"/>
                </a:lnTo>
                <a:lnTo>
                  <a:pt x="0" y="217"/>
                </a:lnTo>
                <a:lnTo>
                  <a:pt x="0" y="214"/>
                </a:lnTo>
                <a:lnTo>
                  <a:pt x="0" y="211"/>
                </a:lnTo>
                <a:lnTo>
                  <a:pt x="0" y="208"/>
                </a:lnTo>
                <a:lnTo>
                  <a:pt x="0" y="205"/>
                </a:lnTo>
                <a:lnTo>
                  <a:pt x="0" y="202"/>
                </a:lnTo>
                <a:lnTo>
                  <a:pt x="0" y="199"/>
                </a:lnTo>
                <a:lnTo>
                  <a:pt x="0" y="196"/>
                </a:lnTo>
                <a:lnTo>
                  <a:pt x="0" y="193"/>
                </a:lnTo>
                <a:lnTo>
                  <a:pt x="0" y="190"/>
                </a:lnTo>
                <a:lnTo>
                  <a:pt x="0" y="187"/>
                </a:lnTo>
                <a:lnTo>
                  <a:pt x="0" y="184"/>
                </a:lnTo>
                <a:lnTo>
                  <a:pt x="0" y="181"/>
                </a:lnTo>
                <a:lnTo>
                  <a:pt x="0" y="178"/>
                </a:lnTo>
                <a:lnTo>
                  <a:pt x="0" y="175"/>
                </a:lnTo>
                <a:lnTo>
                  <a:pt x="0" y="172"/>
                </a:lnTo>
                <a:lnTo>
                  <a:pt x="0" y="169"/>
                </a:lnTo>
                <a:lnTo>
                  <a:pt x="0" y="166"/>
                </a:lnTo>
                <a:lnTo>
                  <a:pt x="0" y="163"/>
                </a:lnTo>
                <a:lnTo>
                  <a:pt x="0" y="160"/>
                </a:lnTo>
                <a:lnTo>
                  <a:pt x="0" y="157"/>
                </a:lnTo>
                <a:lnTo>
                  <a:pt x="0" y="154"/>
                </a:lnTo>
                <a:lnTo>
                  <a:pt x="0" y="151"/>
                </a:lnTo>
                <a:lnTo>
                  <a:pt x="0" y="148"/>
                </a:lnTo>
                <a:lnTo>
                  <a:pt x="0" y="145"/>
                </a:lnTo>
                <a:lnTo>
                  <a:pt x="0" y="142"/>
                </a:lnTo>
                <a:lnTo>
                  <a:pt x="0" y="139"/>
                </a:lnTo>
                <a:lnTo>
                  <a:pt x="0" y="136"/>
                </a:lnTo>
                <a:lnTo>
                  <a:pt x="0" y="133"/>
                </a:lnTo>
                <a:lnTo>
                  <a:pt x="0" y="130"/>
                </a:lnTo>
                <a:lnTo>
                  <a:pt x="0" y="127"/>
                </a:lnTo>
                <a:lnTo>
                  <a:pt x="0" y="124"/>
                </a:lnTo>
                <a:lnTo>
                  <a:pt x="0" y="121"/>
                </a:lnTo>
                <a:lnTo>
                  <a:pt x="0" y="118"/>
                </a:lnTo>
                <a:lnTo>
                  <a:pt x="0" y="115"/>
                </a:lnTo>
                <a:lnTo>
                  <a:pt x="0" y="112"/>
                </a:lnTo>
                <a:lnTo>
                  <a:pt x="0" y="109"/>
                </a:lnTo>
                <a:lnTo>
                  <a:pt x="0" y="106"/>
                </a:lnTo>
                <a:lnTo>
                  <a:pt x="0" y="103"/>
                </a:lnTo>
                <a:lnTo>
                  <a:pt x="0" y="100"/>
                </a:lnTo>
                <a:lnTo>
                  <a:pt x="0" y="97"/>
                </a:lnTo>
                <a:lnTo>
                  <a:pt x="0" y="94"/>
                </a:lnTo>
                <a:lnTo>
                  <a:pt x="0" y="91"/>
                </a:lnTo>
                <a:lnTo>
                  <a:pt x="0" y="88"/>
                </a:lnTo>
                <a:lnTo>
                  <a:pt x="0" y="85"/>
                </a:lnTo>
                <a:lnTo>
                  <a:pt x="0" y="82"/>
                </a:lnTo>
                <a:lnTo>
                  <a:pt x="0" y="79"/>
                </a:lnTo>
                <a:lnTo>
                  <a:pt x="0" y="76"/>
                </a:lnTo>
                <a:lnTo>
                  <a:pt x="0" y="73"/>
                </a:lnTo>
                <a:lnTo>
                  <a:pt x="0" y="70"/>
                </a:lnTo>
                <a:lnTo>
                  <a:pt x="0" y="67"/>
                </a:lnTo>
                <a:lnTo>
                  <a:pt x="0" y="64"/>
                </a:lnTo>
                <a:lnTo>
                  <a:pt x="0" y="61"/>
                </a:lnTo>
                <a:lnTo>
                  <a:pt x="0" y="58"/>
                </a:lnTo>
                <a:lnTo>
                  <a:pt x="0" y="55"/>
                </a:lnTo>
                <a:lnTo>
                  <a:pt x="0" y="52"/>
                </a:lnTo>
                <a:lnTo>
                  <a:pt x="0" y="49"/>
                </a:lnTo>
                <a:lnTo>
                  <a:pt x="0" y="46"/>
                </a:lnTo>
                <a:lnTo>
                  <a:pt x="0" y="43"/>
                </a:lnTo>
                <a:lnTo>
                  <a:pt x="0" y="40"/>
                </a:lnTo>
                <a:lnTo>
                  <a:pt x="0" y="37"/>
                </a:lnTo>
                <a:lnTo>
                  <a:pt x="0" y="34"/>
                </a:lnTo>
                <a:lnTo>
                  <a:pt x="0" y="31"/>
                </a:lnTo>
                <a:lnTo>
                  <a:pt x="0" y="28"/>
                </a:lnTo>
                <a:lnTo>
                  <a:pt x="0" y="25"/>
                </a:lnTo>
                <a:lnTo>
                  <a:pt x="0" y="22"/>
                </a:lnTo>
                <a:lnTo>
                  <a:pt x="0" y="19"/>
                </a:lnTo>
                <a:lnTo>
                  <a:pt x="0" y="16"/>
                </a:lnTo>
                <a:lnTo>
                  <a:pt x="0" y="13"/>
                </a:lnTo>
                <a:lnTo>
                  <a:pt x="0" y="10"/>
                </a:lnTo>
                <a:lnTo>
                  <a:pt x="0" y="7"/>
                </a:lnTo>
                <a:lnTo>
                  <a:pt x="0" y="4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FF0000"/>
            </a:solidFill>
            <a:prstDash val="lg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18" name="Oval 117"/>
          <p:cNvSpPr/>
          <p:nvPr/>
        </p:nvSpPr>
        <p:spPr>
          <a:xfrm>
            <a:off x="2612570" y="4760685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9" name="Oval 118"/>
          <p:cNvSpPr/>
          <p:nvPr/>
        </p:nvSpPr>
        <p:spPr>
          <a:xfrm>
            <a:off x="2939142" y="4434114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0" name="Oval 119"/>
          <p:cNvSpPr/>
          <p:nvPr/>
        </p:nvSpPr>
        <p:spPr>
          <a:xfrm>
            <a:off x="3258456" y="4114799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1" name="Oval 120"/>
          <p:cNvSpPr/>
          <p:nvPr/>
        </p:nvSpPr>
        <p:spPr>
          <a:xfrm>
            <a:off x="3592284" y="3780970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2" name="Oval 121"/>
          <p:cNvSpPr/>
          <p:nvPr/>
        </p:nvSpPr>
        <p:spPr>
          <a:xfrm>
            <a:off x="3911598" y="3461656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3" name="Oval 122"/>
          <p:cNvSpPr/>
          <p:nvPr/>
        </p:nvSpPr>
        <p:spPr>
          <a:xfrm>
            <a:off x="4230913" y="3142342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4" name="Oval 123"/>
          <p:cNvSpPr/>
          <p:nvPr/>
        </p:nvSpPr>
        <p:spPr>
          <a:xfrm>
            <a:off x="4550227" y="2823027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5" name="Oval 124"/>
          <p:cNvSpPr/>
          <p:nvPr/>
        </p:nvSpPr>
        <p:spPr>
          <a:xfrm>
            <a:off x="2300512" y="5072742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6" name="Oval 125"/>
          <p:cNvSpPr/>
          <p:nvPr/>
        </p:nvSpPr>
        <p:spPr>
          <a:xfrm>
            <a:off x="1966684" y="5406571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7" name="Oval 126"/>
          <p:cNvSpPr/>
          <p:nvPr/>
        </p:nvSpPr>
        <p:spPr>
          <a:xfrm>
            <a:off x="3904340" y="3947884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8" name="Oval 127"/>
          <p:cNvSpPr/>
          <p:nvPr/>
        </p:nvSpPr>
        <p:spPr>
          <a:xfrm>
            <a:off x="4223656" y="3991427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9" name="Oval 128"/>
          <p:cNvSpPr/>
          <p:nvPr/>
        </p:nvSpPr>
        <p:spPr>
          <a:xfrm>
            <a:off x="4542971" y="4020456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0" name="Oval 129"/>
          <p:cNvSpPr/>
          <p:nvPr/>
        </p:nvSpPr>
        <p:spPr>
          <a:xfrm>
            <a:off x="3439884" y="3947884"/>
            <a:ext cx="73152" cy="73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1" name="Oval 130"/>
          <p:cNvSpPr/>
          <p:nvPr/>
        </p:nvSpPr>
        <p:spPr>
          <a:xfrm>
            <a:off x="3418113" y="3447141"/>
            <a:ext cx="73152" cy="73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2" name="Oval 131"/>
          <p:cNvSpPr/>
          <p:nvPr/>
        </p:nvSpPr>
        <p:spPr>
          <a:xfrm>
            <a:off x="2619827" y="4274457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3" name="Oval 132"/>
          <p:cNvSpPr/>
          <p:nvPr/>
        </p:nvSpPr>
        <p:spPr>
          <a:xfrm>
            <a:off x="2293255" y="4223657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4" name="Oval 133"/>
          <p:cNvSpPr/>
          <p:nvPr/>
        </p:nvSpPr>
        <p:spPr>
          <a:xfrm>
            <a:off x="1973941" y="4194629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5" name="Oval 134"/>
          <p:cNvSpPr/>
          <p:nvPr/>
        </p:nvSpPr>
        <p:spPr>
          <a:xfrm>
            <a:off x="3098797" y="4288970"/>
            <a:ext cx="73152" cy="73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6" name="Oval 135"/>
          <p:cNvSpPr/>
          <p:nvPr/>
        </p:nvSpPr>
        <p:spPr>
          <a:xfrm>
            <a:off x="3113313" y="4767941"/>
            <a:ext cx="73152" cy="73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1000"/>
                                        <p:tgtEl>
                                          <p:spTgt spid="27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4" dur="1000"/>
                                        <p:tgtEl>
                                          <p:spTgt spid="27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3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3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2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3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2000"/>
                            </p:stCondLst>
                            <p:childTnLst>
                              <p:par>
                                <p:cTn id="24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3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3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2000"/>
                            </p:stCondLst>
                            <p:childTnLst>
                              <p:par>
                                <p:cTn id="30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3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2000"/>
                            </p:stCondLst>
                            <p:childTnLst>
                              <p:par>
                                <p:cTn id="3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3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2000"/>
                            </p:stCondLst>
                            <p:childTnLst>
                              <p:par>
                                <p:cTn id="3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3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2000"/>
                            </p:stCondLst>
                            <p:childTnLst>
                              <p:par>
                                <p:cTn id="38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3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2" fill="hold">
                      <p:stCondLst>
                        <p:cond delay="indefinite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1" dur="1000"/>
                                        <p:tgtEl>
                                          <p:spTgt spid="2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5" dur="3000"/>
                                        <p:tgtEl>
                                          <p:spTgt spid="277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2" grpId="0" animBg="1"/>
      <p:bldP spid="27752" grpId="1" animBg="1"/>
      <p:bldP spid="27753" grpId="0" animBg="1"/>
      <p:bldP spid="27756" grpId="0" animBg="1"/>
      <p:bldP spid="118" grpId="0" animBg="1"/>
      <p:bldP spid="118" grpId="1" animBg="1"/>
      <p:bldP spid="119" grpId="0" animBg="1"/>
      <p:bldP spid="120" grpId="0" animBg="1"/>
      <p:bldP spid="120" grpId="1" animBg="1"/>
      <p:bldP spid="121" grpId="0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8" grpId="0" animBg="1"/>
      <p:bldP spid="129" grpId="0" animBg="1"/>
      <p:bldP spid="130" grpId="0" animBg="1"/>
      <p:bldP spid="130" grpId="1" animBg="1"/>
      <p:bldP spid="131" grpId="0" animBg="1"/>
      <p:bldP spid="132" grpId="0" animBg="1"/>
      <p:bldP spid="133" grpId="0" animBg="1"/>
      <p:bldP spid="134" grpId="0" animBg="1"/>
      <p:bldP spid="135" grpId="0" animBg="1"/>
      <p:bldP spid="135" grpId="1" animBg="1"/>
      <p:bldP spid="1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E0AA5-E6CF-4784-B42B-49DFCF191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816" y="222387"/>
            <a:ext cx="8617131" cy="1143000"/>
          </a:xfrm>
        </p:spPr>
        <p:txBody>
          <a:bodyPr>
            <a:normAutofit fontScale="90000"/>
          </a:bodyPr>
          <a:lstStyle/>
          <a:p>
            <a:r>
              <a:rPr lang="en-CA" dirty="0"/>
              <a:t>Ex: Given each coordinate on the left, match it with the corresponding point on the reciprocal function: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CA8AA54-4118-456E-B15C-AD2E4DBC58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809216"/>
              </p:ext>
            </p:extLst>
          </p:nvPr>
        </p:nvGraphicFramePr>
        <p:xfrm>
          <a:off x="252549" y="1609227"/>
          <a:ext cx="1523998" cy="4927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61760" imgH="2463480" progId="Equation.DSMT4">
                  <p:embed/>
                </p:oleObj>
              </mc:Choice>
              <mc:Fallback>
                <p:oleObj name="Equation" r:id="rId3" imgW="761760" imgH="24634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BCA8AA54-4118-456E-B15C-AD2E4DBC58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2549" y="1609227"/>
                        <a:ext cx="1523998" cy="49275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739F046-95D9-4755-82A1-1CBAE39E00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223604"/>
              </p:ext>
            </p:extLst>
          </p:nvPr>
        </p:nvGraphicFramePr>
        <p:xfrm>
          <a:off x="4966198" y="1904863"/>
          <a:ext cx="1366837" cy="473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50680" imgH="2946240" progId="Equation.DSMT4">
                  <p:embed/>
                </p:oleObj>
              </mc:Choice>
              <mc:Fallback>
                <p:oleObj name="Equation" r:id="rId5" imgW="850680" imgH="29462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739F046-95D9-4755-82A1-1CBAE39E00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66198" y="1904863"/>
                        <a:ext cx="1366837" cy="4730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94D4EDA-422A-420E-BD29-7EF363981B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1910490"/>
              </p:ext>
            </p:extLst>
          </p:nvPr>
        </p:nvGraphicFramePr>
        <p:xfrm>
          <a:off x="6648134" y="1994850"/>
          <a:ext cx="1427162" cy="457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88840" imgH="2844720" progId="Equation.DSMT4">
                  <p:embed/>
                </p:oleObj>
              </mc:Choice>
              <mc:Fallback>
                <p:oleObj name="Equation" r:id="rId7" imgW="888840" imgH="284472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94D4EDA-422A-420E-BD29-7EF363981B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648134" y="1994850"/>
                        <a:ext cx="1427162" cy="4570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B53CAC4-4C95-444D-8252-22DD4C08C5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282217"/>
              </p:ext>
            </p:extLst>
          </p:nvPr>
        </p:nvGraphicFramePr>
        <p:xfrm>
          <a:off x="5016746" y="999353"/>
          <a:ext cx="2632578" cy="877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409400" imgH="469800" progId="Equation.DSMT4">
                  <p:embed/>
                </p:oleObj>
              </mc:Choice>
              <mc:Fallback>
                <p:oleObj name="Equation" r:id="rId9" imgW="1409400" imgH="4698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FB53CAC4-4C95-444D-8252-22DD4C08C5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16746" y="999353"/>
                        <a:ext cx="2632578" cy="8775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682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739FE1-E516-455A-AFEC-74CF81A91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059" y="4496387"/>
            <a:ext cx="2120941" cy="17920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426B15-1F86-488C-8B15-2BE2EA2509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4294" y="1161305"/>
            <a:ext cx="2135511" cy="17920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823DA3-846D-4AA3-B3A9-503BFD993D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688" y="1161306"/>
            <a:ext cx="2120042" cy="17920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6E8EF5-D9B8-43B4-89BE-87C130A48D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3329" y="4521224"/>
            <a:ext cx="2107517" cy="17920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C517FA-7A93-4540-944B-C6E37B299E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2502" y="1158741"/>
            <a:ext cx="2139020" cy="17920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B4994C-5546-45E5-9ED9-24412696B7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9688" y="4506699"/>
            <a:ext cx="2120042" cy="18065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4F1070-7A4E-4202-BB65-2A984759C770}"/>
              </a:ext>
            </a:extLst>
          </p:cNvPr>
          <p:cNvSpPr txBox="1"/>
          <p:nvPr/>
        </p:nvSpPr>
        <p:spPr>
          <a:xfrm>
            <a:off x="339634" y="209006"/>
            <a:ext cx="8203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200" dirty="0"/>
              <a:t>Ex: Please match each graph on top with the corresponding reciprocal function below: </a:t>
            </a:r>
          </a:p>
        </p:txBody>
      </p:sp>
      <p:pic>
        <p:nvPicPr>
          <p:cNvPr id="114" name="Picture 113">
            <a:extLst>
              <a:ext uri="{FF2B5EF4-FFF2-40B4-BE49-F238E27FC236}">
                <a16:creationId xmlns:a16="http://schemas.microsoft.com/office/drawing/2014/main" id="{790451AF-C8B3-4C4A-8246-60D6FADFA2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82175" y="4521225"/>
            <a:ext cx="2141265" cy="1806586"/>
          </a:xfrm>
          <a:prstGeom prst="rect">
            <a:avLst/>
          </a:prstGeom>
        </p:spPr>
      </p:pic>
      <p:sp>
        <p:nvSpPr>
          <p:cNvPr id="115" name="TextBox 114">
            <a:extLst>
              <a:ext uri="{FF2B5EF4-FFF2-40B4-BE49-F238E27FC236}">
                <a16:creationId xmlns:a16="http://schemas.microsoft.com/office/drawing/2014/main" id="{F85F5CEF-03C9-4E12-87A7-7F7C1B24103B}"/>
              </a:ext>
            </a:extLst>
          </p:cNvPr>
          <p:cNvSpPr txBox="1"/>
          <p:nvPr/>
        </p:nvSpPr>
        <p:spPr>
          <a:xfrm>
            <a:off x="153988" y="4185870"/>
            <a:ext cx="583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A)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9CB6C873-118E-4417-AA8F-C183AEE93125}"/>
              </a:ext>
            </a:extLst>
          </p:cNvPr>
          <p:cNvSpPr txBox="1"/>
          <p:nvPr/>
        </p:nvSpPr>
        <p:spPr>
          <a:xfrm>
            <a:off x="2349730" y="4151307"/>
            <a:ext cx="583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B)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00EC120F-530B-4AFF-846F-786FF7D07F4A}"/>
              </a:ext>
            </a:extLst>
          </p:cNvPr>
          <p:cNvSpPr txBox="1"/>
          <p:nvPr/>
        </p:nvSpPr>
        <p:spPr>
          <a:xfrm>
            <a:off x="4597726" y="4177707"/>
            <a:ext cx="583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C)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C7D66866-3610-440A-ACD8-80939103A741}"/>
              </a:ext>
            </a:extLst>
          </p:cNvPr>
          <p:cNvSpPr txBox="1"/>
          <p:nvPr/>
        </p:nvSpPr>
        <p:spPr>
          <a:xfrm>
            <a:off x="6819595" y="4195398"/>
            <a:ext cx="583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D)</a:t>
            </a:r>
          </a:p>
        </p:txBody>
      </p:sp>
    </p:spTree>
    <p:extLst>
      <p:ext uri="{BB962C8B-B14F-4D97-AF65-F5344CB8AC3E}">
        <p14:creationId xmlns:p14="http://schemas.microsoft.com/office/powerpoint/2010/main" val="17279708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OUTPUT_FILE_NAME" val="m10hch1.6"/>
  <p:tag name="ISPRING_RESOURCE_PATHS_HASH" val="ff2bc79a42d4e1134194e983bf134319e6f264"/>
  <p:tag name="ISPRING_RESOURCE_PATHS_HASH_2" val="d23e6445978c713cf9816a6f3b62b65937abecd"/>
  <p:tag name="ISPRING_ULTRA_SCORM_COURSE_ID" val="A46C9D65-21C9-4B44-8BE0-6A748C696101"/>
  <p:tag name="ISPRING_SCORM_RATE_SLIDES" val="1"/>
  <p:tag name="ISPRING_SCORM_PASSING_SCORE" val="100.0000000000"/>
  <p:tag name="ISPRING_PLAYERS_CUSTOMIZATION" val="UEsDBBQAAgAIALtVaUbO8+LqUwQAAA0QAAAdAAAAdW5pdmVyc2FsL2NvbW1vbl9tZXNzYWdlcy5sbmetV/9u2zYQ/r9A34EQUGADNrcd0KIYEgeyxNhCZMmV6DjZDwiMxNhEKDGVKLfZX3uaPdieZEdKbuykg6SkgG1YtO+74913H49HJ19ygbasrLgsjq23ozcWYkUqM16sj60lOf35g4UqRYuMClmwY6uQFjoZv3xxJGixrumawfeXLxA6yllVwWM11k/3z4hnx9ZikjjhfGEHl4kfTsNk4k2tsSPzW1rcIV+u5R/lD7+8//Dl7bv3Px69bi37AMVz2/cPoZBBevemB1BAotBPAA37SYAviDXWn8PswiXxvQBb4/bLMOtFhM+tsf7stFtGEQ5IEvueixMvToKQmFz4mGDXGl/KGm3oliEl0Zazz0htGFRS8ZKhSvDM/JBKWChq1uXMDee2FyQRjknkOcQLA2scy7K8+8nA0lptZAnuKpTxil4JlhmfwBnz+23JKnBNFXAKwUttOPxT5pQXo07Xkb3ygmlCwtCPExy4uxVrjIsMuSXVbgaiRHaMIwAoacXKJ9gmhmXGHNlCDEOYedOZD2+iQ5jx9UbAWw2NY4GhBgtWdFkBR3AE7IrjVRi5OmngClF0S6vqsyyzA37sF6oL2AucECjokD1wojF2wFBjDspRlixVXWBzHMf2FCeT8AKIDH0XDrEIz6DdzoZYXOIYWgTHXTaBfe5NbU143WI7/u/6K6WazuIO0TQFO52+LZd1BSs6pdAFptOqYV5i/HEJVfNs/xtd3ABCYk291nzLIIQy62YPaIqDXc2fj0vvt+TU9nzsJkAoN1wlxIiddkZBHgqpEBVC6g2AX5ptaZEydMVSWgPh7+BvGc/M33SxTSSfav4XoqqVlletKgUuvng1el5oHvFBTVe0LHr0+QOoA018vNm8rmCnSrH8VnXtYi8To+8SxXP3pbvufzfVpy7P3NED/0O3EzfCNPGg2ydc9rfAcBRp8YXTQ/S38oJTcLRo9A0E0CuuB/gMwhYgkOipGOeQ+YMQzqEiA+xXeBJ7ROeYXVVcdZ7ZplBNvb/NkRSGJMEUu+fJFbuW0P+C0W1zdIOEG+KMnuBsECH2JosDnW5RAgho3YwPEJLgOew/64G5nONdBht5PcjEStYiM3Im+I2RWKhNnbPHM8t1KXOzKmi166VG4U+eE0Wzuahxuhhw9sbYjpxZ4tiBg/W4q3tY9DQCLuuYfBInvj3R5kDqnKp0A+fKtayLrCdQM7G6+NQGsDalMaNluvn37396YjyIpFlF7eqvg0CgQ7Uu4a9gvwdSserPLhBiTw7tzEMfq3bC39n1HPiJB3T4LpM0bQ6tXOawNOr2C2xri2YTYjuzORAyNvyTdZl2jyn7CHM7OgNRMrOoNZ7T8gYUjUgpBqGYVGsCqmHe7y9ZtRK8YENsn3cm6A0Tb5HYrmtunNB8gqc3zVmawVydtldPAVfPvmDOzA5A8B7gsYyrgYDmjNnJCzR683zf5tvHR87Xp8pc3I9e793j/wNQSwMEFAACAAgAu1VpRiXfYoO9BAAAyxYAACcAAAB1bml2ZXJzYWwvZmxhc2hfcHVibGlzaGluZ19zZXR0aW5ncy54bWzNWN1uGjkUvucprFn1siFJk2waAREhg4LKX2GybbRaITNjGG889tT2QOnVPk0fbJ9kj3EgEAjxbEUU5YLgOec7P/b5/DGly+8JQxMiFRW87B0dHHqI8FBElI/L3m1Qf3/uIaUxjzATnJQ9Ljx0WSmU0mzIqIr7RGswVQhguLpIddmLtU4visXpdHpAVSrNU8EyDfjqIBRJMZVEEa6JLKYMz+BDz1KivEqhgFDJLrVElDGCaAQpcGqyw6zOsIq9ojUb4vB+LEXGo5pgQiI5Hpa9386r5m9hY6GuaUK4KU5VYNEs6wscRdTkg1mf/iAoJnQcQ+JHhycemtJIx2Xvw+GxwQH74ibOHN1WgQ1OTUA5XD8ESIjGEdbYfrURJRkRCX0lqqJlRgB0bW3FUpPverlgl6IZxwkNA3iCTK/K3nUw6Pl1v+e3a/7gtte0qTp7BI2g6Tv59JuNa3/Q7gR+f3ATtJq5nQL/a5DDKW9mzvDdnt/324HfG1w1Ojk93JN69PFb1UYzp88X/6rfCPJGaldbeV26N522m0+t0+pW23e5Uru56/q9ZqP9aRB0Os2g0X30mp/7lRNeKq4PSwmGSmRybSQWbNGNhRZPJkMRDWzFsByTQNQpzPAIM0U89HdKxp8zzKiembkGUrsnJK2qlIS6Z2a27Jk59B7hLCCkBsFWGOF0yQgfT9aqL9rwK5VtT7QElJdiPmuK8atnf3q2zP747Hx3+tvSLGGtcRgD8ekFb62uLKxGgq9RlvmOhoJFy4JIMiRRGydkhc/795TXwfLIQyM4RAxKrUqKmYeohtLDpbPKhkpTPb9B6quWCLDgpiKo1d9oRRhjCfWp1fWHrhvODit/toUm6i/bCLv0nKnPI3Qt8RRuMhfzLuEuZjewScxsFJFOSUiscliiKmMuxr3FwLkYt7C8JxIFQjAn++5iJFCDj4RT7gmmTnl/IUNFNXExvaJOoTuZZpQ7Ic6PjlOWImMRmokMMXpPkBYIOpIl8F9M0KqCQCMpkvkqqByNFKNwrCeUTEl06RLoDkIkGXiaMWZE2wjfMvoDDclISMAleAIHGNapsvgHuYBTrNQjKF7k+M7ew432tf/1nSkQRxMMmiYfOLAKSVK9D3wMtXMBIRgT0M0VCOhMiDMYFbM/EY3mZi5lOseO8WS+6WYj56Cw3RTysZjwIAT+ozwjroAh5khwNkM4hJFV5ghNqMgUrNjDYqHV/0rQuiLK56mOgaYhmIzcSOfw6PjDyenZ7+cfLw6K//7z8/1Opwfd0GXYRLPCobZToTp7PlHDL/g9ozrdvJ5ozxecnlWgzn5509yhRp09twg/Z9+nytTZcUOfvuC5Q6W+4LlDq2741oVMDFFFGydh+0+dB5W1qURKRaOQtgumua57i3qp71d7tRsEe3TbDPoXbtckgoaFMZDKyPxUd7qFbwPYDt8J3nTdSYb0/D+cAGEDnZjTLWy741TwJ0eZZmRDd0UyOKUAd/7YCgy49RlNQDJFr0bnv0Kuz43UPnl5b3z1KszxSz+1LO3siTkIlmEMh2hvB+/NM/M+2/uWOma/LV/urL3NWb4hWX9lap4klNME+mgE6PI9a+X05LBU3P6oUAC09RfQlcJ/UEsDBBQAAgAIALtVaUZISKwfsQIAAFEKAAAhAAAAdW5pdmVyc2FsL2ZsYXNoX3NraW5fc2V0dGluZ3MueG1slVbbbtswDH3fVwTZe9xd0wFqgDTNgALdWqxF32WbsYXIkiHJ6fL307WWEzv2QhSIyHNIihelSO4JW32YzVDGKRfPoBRhhTSaoJuR/GaeNkpxtsg4U8DUgnFRYTpfffxpPyixyDEWP4CYytnhDNowS/uZQvExvi2NDBEyXtWYHR94wRcpzvaF4A3LR1MrjzUIStheI69+LDfbwQCUSHWvoOrktL02Mo1SC5ASTErft0ZGWRSnQEOkK/uZyGlDXb79Ce1AJFGWtv5kZIhW4wK6Rb5eGxnGM+2925WlkcsEBX+Vhn75bGQQSvERRNf53VcjgwxeN/X/zEgteGEK2uVcbuI7h3Kc6/UzWV0ZGSWYC5lAo13w5bF3vYtA/mu898isq+D0ydT15EEwTU8prJRoACXh5Gyy5G+PjdL7AasdplIDYlULetJJP+FGBjddXYv7A2+E5bEvr2khr5w2FWxcwpG7rr7Fbza39q2Inb7rogwFHLwySrFVtsjfuq5nyEjZIp8pyeGR0eMZ/NTiOKHHt9h383L5tRUY1sfcW8MpWE2kB7O5MgrtFQFT8RxW0qTzQiowbUOJ1bmUkrOcEMMHUmBFOPtlcOnRXkai5MTgR61/sJAiikLfvNkc9Ssd98uex8fR/Si0d3PnmdJv+M0cK4WzstI/SnI+8zy9JNrNPOlnmFdSw0Hcsx2fyKmw2IN44ZxOjcK4gqlY7hZrAI2SqAAo6a8w8j76Ss+aKgWx1R0jEEamq3O4khQl1X/qlcAb5MHoGzZgdVRVan8ME/oOjzR+AACLrAwT6w7OUjVUEQoHCHsfKeyVh+6GpJ7QoWFbqwfYqXjcvOZkHqMVasfRvxLtnMR+uoYewqtOq5/hLOMjr3Aq7cU6Sz/2JoeXzIxeDHIKP0wd19p+XkKtNP9K/gNQSwMEFAACAAgAu1VpRkFYdiORBAAA3BUAACYAAAB1bml2ZXJzYWwvaHRtbF9wdWJsaXNoaW5nX3NldHRpbmdzLnhtbM1Y3XLiNhS+5yk07uzlQpJN0iwDZAhxBmb5KzjdzXQ6jLAFViNLriTDsld9mj5Yn6RHKBAIhMjtJu3kgnB8vu/8WOf4w5XLrwlDMyIVFbzqHRePPER4KCLKp1XvNrh5f+EhpTGPMBOcVD0uPHRZK1TSbMyoiodEa3BVCGi4Kqe66sVap+VSaT6fF6lKpbkqWKaBXxVDkZRSSRThmshSyvACPvQiJcqrFQoIVaypI6KMEUQjSIFTkx1mTZ0wr2S9xji8n0qR8aghmJBITsdV74eLuvlb+Vima5oQbmpTNTAasy7jKKImHcyG9BtBMaHTGPI+Pjr10JxGOq56H45ODA/4l3Z5luy2CGx4GgKq4fohQEI0jrDG9quNKMmESGgrUTUtMwKkW7YNT02+6rXBmqIFxwkNA7iCTKuq3nUwGvg3/sDvNvzR7aBtU3VGBK2g7Tthhu3WtT/q9gJ/OGoGnXZuUOB/CXKA8mbmTN8f+EO/G/iD0VWrlxPhntQjxu/UW+2cmM/+1bAV5I3UrXfyQvrNXtcN0+h1+vXuXa7Umnd9f9BudT+Ngl6vHbT6j6jlud844ZXS9rBUYKhEJrdGYrUs+rHQ4slkKKJhWTEspyQQNxRmeIKZIh76LSXTnzLMqF6YuYaddk9IWlcpCfXAzGzVM3PoPdJZQkgNgm1shLP1Rvh4ulV9yYbfqGx/ohXYeCnmi7aYvnn2Z+fr7E/OLw6nvy/NCtYahzEsPr3aW5uWlddE8K2VZb6jsWDRuqAJnBIGtdQlxcxDVENt4fqqNh3QN5TB+THY4+KE653iwhhLyFht2h/6aLZwWPulKzRRv9rSrOk5V59H6FriOTyaXNz7hLu4NaHtzLSeSKckJFY5PFGdMRfnwWqEXJw7WN4TiQIhmJN/f3XIUYtPhFPuCaZOeX8mY0U1cXG9ok6he5lmlDsxLo+OU5YiYxFaiAwxek+QFgg6kiXwX0zQpiZAEymSpZVhpZFiNCJoRsmcRJcuge4gRJIB0gwmI9pG+D2j39CYTIQEXoJncIDBTpXlL+YiTrFSj6R4leM7+2Rtda/9L+9MgTiaYVAp+chhT5Ak1a/Bj6F2LiAEYwK6uUEBnQlxBqNi7k9Eo6WbS5nOsWM8W950cyOXpHC7KeRjOeFCCPuL8oy4EoaYI8HZAuEQRlaZIzSjIlNgsYfFUqt/lKCFIsqXqU5BR0MwGbktnaPjkw+nZ+c/XnwsF0t//fHn+4OgByXQZ9hEs1KgcVBzOiOf6NsXcM/oSDfUEzX5AuhZTemMy5vmAX3pjNwj5ZyxT7WmM3BHcb6APKA7X0AeUJ872BshE7Ooop2TsP/Hy4Nu2lUilZLRLfsl0FKpvY0CGvr1QaOJoOu37WBYdnvwIWhBGMOamJif007P1dsAGuw70Zs+OgmLgf+zEyHcEqdd6Ba223Mq+JOj8DJCoL8hApxSgKf41EoGeI4zmoAIit5sQf+bdfnckLzmpn21DfQmu+DwzyG7Kb7XLiBYhjEci1c7Sv/99vyuDfs/9cB+W78k2Xorsn7TsP3qsQD27TeytcLfUEsDBBQAAgAIALtVaUaSRrCZqQEAAEMGAAAfAAAAdW5pdmVyc2FsL2h0bWxfc2tpbl9zZXR0aW5ncy5qc42UTU/DMAyG7/sVVbiiaXwOuE0wJCQOSOyGOGSd11VL4ypJC2Paf6fOvpo0YcSXxHnyOnYUr3tJM1jKkodkbed2/eaurQ/IZ1QF565fRPwF+ZkW+QwmeQEil8A8pN4fPbg3RyIkzKQVna7eSVa39BjSzpwL3cbLgIQK+HTocB0AvwK+79DhHye1XVrblFp1nlbGoOynKA1I05eoCm4ZdvZsRztDD8Ya1Al0zlNwRId2xMij4s2QrM2lWJRcrl4xw/6Up8tMYSVnsfiLVQmqefHlFhjcDx/HjpzItXkxUPiBx3dkcbJUoDXs4t6OyYKw4FMQLd2BHX+gjnA3IY+uc52bPT26IGvTJc+gU6W7EZmLyUarU80hWZcz8G22xNUlmUMIvgLVkXq6JnNALKvyHw9YKsyoIh20W/MDKpDPcpntQg/IghxdlmRj1Tsmaq//xJwvhN4XWoR+XxFrHaF/7/nMQdCJq724r6G40Zblg/FuFe1Czm2M30ho/ZEwbgxPF0XTH5rmSDUH3cxBvcg5kqPgaglqgijsvkQDdoKVsQ06+fSzOXGf3uYXUEsDBBQAAgAIALtVaUYa2uo7qgAAAB8BAAAaAAAAdW5pdmVyc2FsL2kxOG5fcHJlc2V0cy54bWydjzEPwiAQhXd+BbldsFvTAN1M3Bx0NhVRSejRcNT684XUGGeHS+5d3vdeTvWvMfCnS+QjamjEFrhDG68e7xpOx92mBU55wOsQIjoNGIH3hinftHhIjlwmXiKQNDxynjopl2URnqZUEiiGOZdgEjaOsswYUVZSTisKK9v5v+jPDQxjnKvL7EPeoyl7UauFU7IaKnN2KDzeIshqUPLrrsrOlEtFEUr+PGbYG1BLAwQUAAIACAC7VWlG9YvaeWYAAABoAAAAHAAAAHVuaXZlcnNhbC9sb2NhbF9zZXR0aW5ncy54bWyzsa/IzVEoSy0qzszPs1Uy1DNQUkjNS85PycxLt1UKDXHTtVBSKC5JzEtJzMnPS7VVystXUrC347LJyU9OzAlOLSkBKixWKMhJrEwtCknNBTJKUv0Sc4EqnZx9E0sy9JITlfTtuABQSwMEFAACAAgAMwOBRM6CCTfsAgAAiAgAABQAAAB1bml2ZXJzYWwvcGxheWVyLnhtbK1VTW/bMAw9p8D+g6F7raRd1zSQW3QFih3WoUDWbbdAtRlbi215klw3/fWj/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+5UBCUn9/aFpkvSBWw7bgyT1cXPh7g2y33jVT7G4RhF9UKuq1obiWaW4JaDreNvu4oSHPbLXCTK2hKNWNPIgD5hSvFbVtcGpUDoyNjjaVDMKPVlWuROkFYZJL47B+0sX4jaX7q15QpAf9DmE9I1NZEpAE83wr0MZBgTQ1gsa3NNVns2phdTjp/THp9PTBVOdai4EUcw1UIOIYBN5x2dnoICoprdPFzNcL2Dg6CIxFGMT5mkmF8epAm4Wo3ydA7OAiOpb+bgLbmtox0XMdRM7UdxOjEOmF+ro1MxEvZnoM9Y1ZlH742cs3RdSbag/P5H6M4iNEM5pZMrC771ttXzeG9nVOjO59NVlkG3YrzACbPKq9mFvJs5BPAluexuenn1OzDHnSU89R0THN9x36XxVq8gFOIwP7pFqe2JhHYnvHIh+VpjwH1xO0yCF+apiIyWktSqXlIOYa1eRJQVJhqVj6i6qGSeRqMtHGz7uegY9xV1wq4E8MWM12cYPPJzCPv8aW+y8XZRXeV88VFgy3zuq8CV7m8YVXXCXedQet+bS/C6pnH199QSwMEFAACAAgAu1VpRpgJyTKOCgAAFFoAACkAAAB1bml2ZXJzYWwvc2tpbl9jdXN0b21pemF0aW9uX3NldHRpbmdzLnhtbO1c627juhH+f56CcHCAFiji+63wqtCFTox1bB9Lm+xpURiMzcRCZMmVaO/mwD/6NH2wPkmHlBRLiqxI2XR7spWFBBE535AcDmdIfusdeA+mre485mzM3wgzHVunjJn2vSf9hNBg6ViOO3OpR5koiBchm2zoh4rnWMStII8Re0Xc1YfKHbE8WvHlQwQyoeJ2x5hjny8dm1GbnduOuyFWBe2JtQM9ag2eSvVlnLOn7hNqKD5ZsDuypMm2hm25L9deRMVaagx7DUVOxSydzZbYj2Pn3jm/JcuHe9fZ2as8fVw/bqlrmfbDsZmO3DshbJkeGzG6SemcNsTasJEDtYWp8+ixb325rXT62UCL3FIr3l5L408eWLLBDGMkkHvTM1kE2e306v16KnJL7mma5Zu1dqejnIDY0EYKpt+qD5v9DAyjX9nREI12vX1C2iKP1E1rAmtaWzkxEme726Y6kTzsDdvpGNe551ZOg3VrHbk9zIZZDlnBmj92rzHsDtVsDB8cb+5o6k6/oaY3FDdYzHMG1UhAETGnmgw6vqIb0145X0b2nRMAw3ij8lpPqiHfsVCvK/e0Hry1lFYDdVu4gXtIw20V6vpNrd9UoU5r1NVBNaHC1+vSJQSZdK2Daqz2OWBke9RlI3tFv0rNuHS0Kj6CCxfMD3Ke1Gnx5xC2ehCmaqFWvd1t40NDbjabHaS2tbpWO3S7/a5cR7jWateaB6XXaDaaqN5u1/udQ73baDfhbdjvgJYW7ndQq9tqNbRDAzcAjWRZ0Rrqodvs1+sytIZ7ffUwHCrdWg3V6/VmSzu0O82hUkMg3QQdcrPHDdjUmkqzc5AVud5roqE6VIatA9ZwR22jXgN3arVDS1GatdrRuMfRRc11LM09nNCcLyhMnYLU2qO3xZ1rsNy5LggbdANezmiQ5xT1irD1+ZL4vgtSPG2GQk/5MVb6tBi4CknnmXJQFX/HVkk06ebMmtJZTSTMYAR5kCKAS2e+b+XARRMnwETKzAsL2vJzZhboROrM081j7oSGRNbMkk5JntKZnzbzw8JkJp35eTMXMpI+pTM//BXAHZt82SInEqh05qfOLGgyg0pnfu7MxiRSKJhFJM+XQSIlgDVE9swUf5ZEpTM/fWaiklkUrCfyZyYoJY2C6UQCzYUL8yj0UGTQXKCnRAoWFyk0CxWaLc2JgtdkLBlsoBWY3GhwCYqEypmyUKdXM3ny62I8vZgulNFFRVL9VYn4svxDo9P7Wm93/jioBricmvQreTyO60JCWbuWT9fEmE/HC1CIx4sJ/mxUJP67MHT6yRiPJrgiBX8UVjCb4+uKxH/ngX6az/HEWOjjkYYXI30xmRrCLmNsYK0i/ers0JrsKWIO2pv0C2JriiA8my5FnmWuRAUP2aa9ozna0+byzWhysTCm07G+wBMtLKlI2F4hzSVfwB2KK5rLOp6DDpdAxnwdfCHmX2hAsmUVVnI5urgcw4/BO3Jp3q8t+GGv6M0MT2D+qJ0DeIV1Xb7AC2X6GWYOPG5aEDT9CI72sSDoV6yDZ2A9B2wiX48uZGM0nXDnmmPdmI/UJ89aEhs5tvWIyHIJOATZY286Ow9KuLPRle9jXuGGdPzLJ3DrkTxOcWFfJzJt4cz35p5CL9xVrpmCZaVijc/VL59Gf10M5dEYawuYPG16szDEquftEVgetsMQsSyHDwOaJqs9sZcU3dIl2YGLPYLYylwJsS2BwfPO/GNn/oYIC5bWz8GqnGj488/n39y7kTGGsHJDXDvfEktoi0WG50PewFYSug75fMteGkvEHudv1ZE3GN1M1vWTQ8szR98+rkQXXjEoHfwezyExQjhQTKcQCF+Bx0AM3BDTKgQcTYbQnDgGw+7dRfxwUkjBZBromDjoG9Rcw1zEOnINc1RMxQ1W9JHBrU5v+YY0B1jMnu8H6b7Djw0WhbPZk//c0jsHYoRFyR5mFspNz3eo89e1V9RRwkjM42U0tAeKJtCte3HDiqBjlrnhO/N8aj9d4dCafjiOmeTG2VkrEfss80GEZJiq3ca3zNafNr/dO9fZiFKLeOFi85PCX76xI/4Q5367s0ibOfTqWJ6rlwtVnqiY7xb5Urfy48DNec/Ghr4YywrXAP6+IWy5hoR0x/fw+XX5uz0ND2XQF5hXp8Rdrv/9z3/lV5Poj1+KgtI/F9UDq5jHMfyk728Th1Hv7zn0GLISh4qXnMBgsxxC8++dhTcEtpQNQ1Yvr8BhdOEfzs5d5tp8RJVcyfOPEEbEVq4iXRH3AcKQ4ThWUUVi+NxBWOE+HM8QO2aZNi0I/+a4zgdvjGYLWdPE4QoWimUuH/z0uEIEBfcoyIJTVgF96qU8gUCVUElXJiuuU6SKMCbAuvTfj6tyn5o5ngqOJ1Y4ETs7FjsA28x1rBm/Onh+VwYC/Kbj1qISc/mZKXyLSnhr50swd5IgqAbVaFFSdAZ9mPFdZaAyXpaUnlM4Y60iokFBUu7asSBCqv5oIuLx8iRKVRVxsxbt91PZs47Dhj+oivT8WJiUn9Cv7Jl8pDApr/O0MYUTxjNQsiaKDG87FOJGy/PMHMhQm0BhaN/wLS7DezDmt15epEtBQVxy46yoJLKfYW5osJh5WbTD1RM9HthPefyKY24f9eA8lag4Om8123sHzGQWPe3aYhywAKOzL97T/D+QSVsA/u1s0hh+KWKPW/qhAmcNslxv+D15BQU6PlS4OY+0ThpuG0YzHswKITcimItYXghn8xAeQfiUcybE8Vd6NmhQfWamQTVrggaB2tPzZ+82t9TF4AImDX0zXhaVXoe3HNdiYxaHnaiM4tkaVNtw2AgxkYKYV4ltTbhU/Jdo/WZnMdOiexqGqUhBxDTZox94sDSyPVtmY3rHor4dlBReAkGcOzpiVDpecRImzjapOL+mWMph5NYTo08JVWHeOcaqlEwUhmju7NHo7LDErFdTmgLZU9YfVKMZFgJUCmeVSWRd+AoXOiMuHGMW+g5OM4uZuKpfhJA3I7pyE1ZvQ3QprXY/m5NIIbr6SqvRanwHoqvW76q4W5jowj3+vIbo6mD+FCe6auLzvYkuuc6fYkRXT+ZPQaJr2OVPbqKryfnsRlGiy+f/ixJdL1ovneh6eaJTiC6txp+iRNfLs1QSXSXRlaR0plfyaBK9Z6tIuuO6j38SmsmOrcF51sRDK9MTRwTRrH8ZmLgK47tCfkG4cjbEtM9Lmu1702z+ZQi/m7+ZzjVuQ34ZQgQn8MVxVzGn2Ra7URxN1Cm4pmpE9BtcTajb5FTVElyHLllJCZaUYEkJlpRgSQmWlGBJCZaUYEkJ/lcoQXCTN9m4Ez/tbRx+S31espElG/nu2cjMK+DXk5GRW+xcbGRE/h3TkZE+/b/ykYxuSzqypCPfIx0Z+lTJR0ZZx1jgfImOzFhyefjI7H8a87slJJ++m/deSceu+BQkHdtd/pSkY0k6lqTjeyUdfypZx5J1LFnHknUsWceSdXynPOH/gNIrCbgfnoAr2bOSPSvZs5I9K9mzkj37/t/lK0qflV/mK7/M98bs2ekF8EOTZy8jnnNnzzG/V+osmPhi3FkA+qG+yxdZ2D/GV/kKUGcR0e/AnSXLAAr6Tv7Hz/8BUEsDBBQAAgAIALxVaUaKmlIXtiUAAIUyAAAXAAAAdW5pdmVyc2FsL3VuaXZlcnNhbC5wbmfte2lUU9fbb7RaxblYVERA64AyKihhRrStZVaZZ/lDiAwBwhTCFESLbWVQEQIECGiBQpiRAEkgKpUAIYQKYTCESMMckgAhhEBC3lBp17vW/XLf++Gude/qh6ycs5+9n+H3/Pbezz45+fm23a2D+07uAwAABy1/+PYuAPAFDgDY6bb3S1nL41eWAtnXjsi7t24AavpOzcludoEtbC0AgPrM/WLf3bJ7ufAf3CIBAOXHW58dmVNLIABA96TltxaOsd4chseTkDm3PYsJZQnJCclvxlI9Y6e+1CGMPEvuOfHTkZ2d+/P2Kg5+dcUi9w407Y7Jo12v7hd4fvsN6tMD/8xd3yvfLDjxTbd/xEUJbFWvvXG6mmsUAzNlC99kVkabOVZzBbUwWiUs5Jjgoar4Hr+Nl8jrgRE3vGQ+tSDV8UnSDSZTPHvLPO55EBAFfBgat69ZJvJ8OeyDSOR3qG4uqjPbFaOYsaz0uS6ZIFxOPmbgp3iFqIFeYyU5WYO2ZY1j+z5c44Mt4c/jz4JzwV/ILj/Jy+FgF4czieJl8oCvp34tRNWbLBnxAbxJPD07XuJpvCmiIpKM0sjTTZyO4FbVjf2AlsMZh3CiSTO1a1NsH+l6lMk4t0DtUS1huYcWfFTZJytkwIweTdeymUmANDLyhCGo+VjPVaJlm0tAx6Fn0SMB+pvadm0ZeKOZ4FYISsU0LqqexCndxYCq+rxb3wnYMDSaTVrwU6UTNhi8cZPYxU89+HFBDcWYKeqjbIwL2+fWxMTIoiPta38+QR33jp2YXzqKXvt9GojgA4GIZTVEhEIymMXMkW7ypOMJS098Cg7RSUwJg+mVd1BJwjeX8mmrYPPeVDTZ0IfeC6NfyfG73JEjCXvOMpD5dwdxOCixkzu6hjcQGHHnC2pBEoln6seFcq8c+PEN1oWZMZ9Re9W1N3tqxh1eeWXy7BHrAy47gFRSYgE8jbUDgOSds4DBG7KznhUQGN+xyecNYf3KQsTOgBSe9sRiQYNd+d5C/JeMRxtG9W22M4dwhu0REWZf/rpAXy8OPIU43shac7RT+KavNWNYNpCyKeq6ZbacsykbsXGiv6+VKB/RGNYplJDMN5cwkjoyMxtK5OIydySTo3KKlXhwavz4Ajrr5wLHF0uPzqldoplTMQi7j3qSCNcy5XIq38iy1w+nl6QVTxezH136oOusZif63Zwxh4Z2Hq10wFOKlQIZVYnCVmoiVx1QZvzgCj3vdi63axGKO5kjyeov2FRwt97d8/okmJB/IbNJ9Sh2AFewOWfH5hpkBkH7CC+nnyW9ujIb4PVq+o5W5xwSBMrLcxnCYw0bMlgm9nNjFkAe9ZQfq717A++Oz2ENbRDGjzYdnm8zUyHBqz8QvakQUs9CLCrvx3oICebfytINNs9gj0wZUFb9Jfwd71vSoPhmDmZBukBfIZuRY5vs/3OAqrzqMp3HKayOx2qRbhaB8ew2D4YgiZpUw7qw8XJIj8p35bV9dIFX+V3oFIJSCyPNdwJIhpb9FHNpweUXBa6Tj17aHYn4z7OslJPeHRENz3zJm3kXqCTRUN2Sf3OOj9oluI21yzoov+rWJNxuRVdTTRdeJAKJFHOm/AkFr39FpJYjpoFFyeiPkD2MR50hHgep59vknijqlNTt9MXxTXYAJy77XqEOmA84Pe01yAOv3+okm/XywejE1aAieBEoAGfjwO/ip6ECgwi9QH5vXZXLQXLDQNjVLxm9tUOmrABcb20qjb+PMlcjyKVsfB16dta5rnoTjgD7uNT1bv6WlBdg4rxswhMQeHomjGeS59D5xOek0frnvmSWliQgwALIL1Bmus2k+ZDJfrtz3Ul2pECIw5A53fHtJbojeQxbqxsy1gz3Uv8dRDChms03EBvQDdxGXzdvzhMo0wlW5nVICT38+hp6nfhM4k0mcF0BAC46K+kWMNPQskvueuFPtJ+DC/2/Kzw1bBmyns63gRXGvjBy2yIe+9tzmSw5zxwHtYxn0ZawG8ITBL1MTR22J9vIDqYtY74c6tUKZmjERJWogQp3LQHK7zu7cWbAebZ6aWDZXRKcf8UAvHktFKcnjfPuaBDbOAyAvfPA04Uif9G1zFJQP2XlWsgYFuo6bZoBG9DNgCpZAOnPj/LmXXhzRjG6JjzRySK/V6lTpuglfsJCn7hTMB5T5T+yHEsv69RhGeUsrdWwWv3HQm4dpMaU+jxmvcZeojYyBPmTcA4fsqFOJfnCOR+IZZjhGvJmD1aLqQQas2/iBY20EDt9Wfx8fQZL94MXaSSatBMQLi0Qf5gCkb8tvDg56evoq5ZpCO+Su7kOxk11fz8YkUMm808CM/OwqRBjue5YuRH4KZCr3W9HBxv75HoUvu6bGLOAHYi2Jk8oPLoVaEupw31t6Hvt7VVGnj6DHNhA1NWkBo/P9YnZ8IPW/VVK36Wrzzo/LVR8DM6HenwwVXJm385hw62av4riE9w5y0UUv1TahhkdeazcCDtvQK4bhTqS5kassrkQkpUKbLRzCmpQg6gQuNW4DEZ0+nplDEBRy3Gg+GWjIX2f5trlhLFmgVHmfNNCHTGiKoAB7lhGqPEGTKgxmWR7GKcWOrJGWGVFIMrxqaVSrN8OQAuib1mZIear2tfN7/p18tdzakcMoRVH07t+jp3ODsxRu2poiQFNwQX2sMKQSWiBj918J+DFVECem53dBQwiByny/1j/Y1CB0HCsvBjVb4QdCXBdtVYh5TB3ddmgLrsjFZFpyKWzLEdpFDUltLP2speuNGHkypejedC1iK3wcyCnPF43JLLiij5AdjMIPpEmg0vPfaP/UwQhxyeK+ytSafUvZvxgndV12Zv0jGwTH5Uw+qAuOZoEg1ANNFkBhk0Z8PEpg2pIJTfEZRWxGRCQN8zBmKgKIWVKTGaeGe+B9oYGCYqFGvJCIlfvtNk3QlirZfjV4bUiZfRwko2wJeyDV0eN8TFA8saMpmzlv/E8C1tQUGqsts8Q+tsbB9Z3dufUYyf9z/q2lnX/bFPWzc8vWx/+uTv2T/k8M34VVM+LcnaAZnmvs3sd5Dqk1TFgTr+GDS38mLgPJ1cgMB1esb/YW/q74c82P1Rbvzh6WqMgQLyAWaklZ+gl4djRaVEu/ZRF3O+G1MaCXh3WoJE/4UpXX1oHkv6cO1q3Qi7tmcvQ1GB7DRRuoRNya7xR4ZBelV1vZIPPg0vLhFStTHq9MWvatZvdyHHtjiWzICj36fv0pUJQBhkD6bralNFEUZZRhIhcQIX4aEXS23vqTGoTn0MbaoOYU9eqWI2yyaHvj19u79J9uUkcNBjFxoUFENJ8NgxY36Wm85hxmc7SfBdcsCtnY7QeABgzv7WHIe6ozfoRJC04IltRvdmTZ9X2yDlc8xZkLk1qDPiPndS3y8pC1iO01DKjd7pitYBsF/4J+6t6mfPowAaVawuDffAbuZC2UBk1B97lczKvAIbMMna9DxJR/N4FCuw1wtbB7ax2O+EJd9LTfN88fX7Xz/4U41rWctOp9L9wgXQEJbI8zwD7RB8D6A2btEJWySpMNmcM6V6k221SPU1JYyhrXQuvJ53vY2H9Slf50Z2BPS2hd9iqcG/J0XPzAqXhK+QaqLbIQLm5YjDYdWMVl5jtF3AKJqbn+l7zRkoURjcJOkEenZw02X5Qe9uDnUVaqDXJ2EKjzFgS7C1wd4SVYSQGq3tka+mrh9qPjYVyZ2CkYPrj4Qjz1eOAcNW9OFiXnK+PN92MkLNRT5Rx63p/2027vRvLH1cnmsYyJbsBY3tSuMpxEsEwU5xxoi0WsrHoziVt7gRwv7A4DgAkO+/aqhvdv4raAQDc/65fVtgWK/x3AZwkFVOlIe3iKR1ZEXh9f4q2rLV6r6xUBrz+ZnYnAND/S/F+mUDjf1vQ3+NCXKdREJsziND2pfSwkIia/Z5lw97xnHnXzY/D7fqmQ7Vnt/p9f6PmbqWPZIMo3VjJZX4v8604PSyR7WFv9yT7buH8HvO1t3+3Hyx1ZMaJppDlJEmazOp1JT/TuJX7/EEHe1tQ7t35pMGFE+kzaMRm9wlzbVl0yU4nMSnch3sO69ubS1Y8TJLEa92uVhX4mqkl0eLEza34e1wVopBqZKuKDS96htfnMdb9TvO61jJ7yW9dU2ruIt22QjvQKR+VjeuVlwF47/IQprY9LvplQVZA6eDUINbPRdb5XvaLu4nW/+9fyBAW0FyAVFPh2PRcOTpp4LG5eILCImWi00pwSBnqb9QrvAWcMEQ8f5SatKo+aCYYdPAAnaIRt5jkbCn47fUHM36vHkrYLmwbuId/sST/ixNvCzfX89Gt2cXrFfaJQfzFiY7A3LZua522FX+7ymA5GW2qnuMIVtdt2RxNAvcsc9ip7bM/gyDHUE2BmE8NUzGJvXyw+nGEKOJvdUQNYLoVma35a9EN7UTn7QAGJZgxV3Xz/a/Z6aUZz479h9b82TFGZiV6t9FK513SCYSL8I9Xt1yQlhiV8zIK1lnNh2q8jUDLxI81iUEEGyPie5SvKLQOkJC3LV/VeHCFmW4qSC8Nfd5vFHzFrqvGCrMcsXZ3+tn1AkCB8fVMrXfzSdmf4aFjHr2LHHcNulBytQTHrSmIzk1HJntE32c3ABKkVp+dhGtUN7fWD0Kw4xd+KxPEePQX7B71LPPMDkR2ZJ4BML0+I2KUSEsvlVcBv+V5NhDqQTEe52OpZbW8T6HBAtOmR9KqyJ3hQ8bML5zLtf6i7t1yzGvHsmsr+mGa2XW5n3DU9JcNRY3w8+HOjFXh41t+ALtZ58fbOWSpVzeLDi0sXLCfeWH9IFPuQaPA9k3Vx6H5+OMNNdows6rPqCk7y+WVb2qzbeW/JSlZKzvQuTWeE3APDM/LcsRpY1uXRH3Hor5HWBiufrAku87EwzvHKRqJ1KG2pMGln1PVFH8+ZHxIGMbuvFt+v43hTHf/NTgv0LToIFGDBfuJFvoZ5iChkbC0J9CCIZRlydH9BzD7WTKqJ643lalgAftHUyF7JiWjrX7wyjW8CVyUOLJrXLxinxIwJNDXYaiIRCWSbR5wo3uK43u2nSaQYSl6djvjdn+KRJS7cHy25jTm15haP0TEjCcwx6gM61VkMv4iiGlFDm73kaX08B67r5L1DjchPmfiY9shSV+QtsBUKGNVhZt19A3RJQ16EaDAeSHh3lMQN9KvNq12VedzGjactP8o3F1f+qiFTpD52cQBRg9Ix5x2GFQTA78bj4G3KN1Rdv7swSoGUlI3NpVeeqj6EcWNPe/1+mWAVw77q+avcMY52+gGH9vHV/5g/RduSUZz2OZL1fhGQThpqmObTJtNWl+Pl6NsOB70ndMQH90C3mLf0M1/TNTu+uh2ggyL0GkNgN1q5+CV1VyZAqMo9c/OPnbi/ko44F/e7rAEGcYODdIJIbExeuowTzPC3xSg35g4z7w6d4pYgQ+juGczoKLF7RnoCsEbh3NxCd1NnJmshrbmO40gPGt5YnvWLH48tk9HxCXTk8zm9N+VGWuj27dVeovaxtwu41esIbz5Mkf6arnR38Zc6EkOwufBMTd/M4BZN/23IS4iyxKQwRNrwpg+s4MRk1VtINSnaO+GkaZY2zBAo1W5jgkh598EJILpV4xg/YUS/yxjbVWXzzhk1Lpdf0LHOSydyU4uOmK4YcbthYi/Xwxp5bYkeG7Pt3bust37DefQtdec0D+Gu89TZqogWqz/3gErKQt1j+PdPP/tNP73RiUw49xAgfFkmfx9MNmFtL0ADAxieS1mW9vNiWYPOWbgnfEYN4Hth3nUEJO+Baz9tjJbSPAzG+t5iHNK9A3hmepmuZzANlMhdS8lKEYYJOu3HXphTQAwBpeOMqBRd3Li/CruDOm8XatxL8IEEBnsDDJpexYO0BaW6QbDthWH2uodz7nKCAGiuBfzWBSCdvXfirAMQwPfFUcnGeN/FegPnEtjvi/tBtJCEmU5XdvO6cd8rxQlUir5dWgoSmgbEbiMVbKeej61qwd/gChDov3vblanC3/E3mwPi+tNL41onqqybifiq9jcroLLhaCAxDANAHXVzR1NW9omw+vsI4b7y/BfNstWiTPm+19MTTdMQyauVuPk6hsDwyL6ACYboZE55Rnbc6i8FuK7jOMVBIyUnFnBMQm2p01XjNvwP5ymiI/2NR5sPDaJCoqxXD2j9Wmes21hJds6A/lWKwdYarXXtthYttQPS6YhlHh9TmspCD4MKBBEkab42zniD2IX8xeRgLgu6s7zR8poMKbMRpfNiM1sb8PRG1Tau/jCKwCw6X/o5z8ONyVhGNuLCly9JOLYp0PPwmNrjvU9mvZc9ZyIj1Fc8rpdfumz3zMVns+N94fjrZ4Ev5vBWmdRvdxCm3aW717V93gw0IOxc/hMxj6Xx55FBdZZzQzX+XbHneHuuRiFtafG3/qo8Z3+UYWBAN3drW7bhJtMZrwXVlQqGFhce2Ba/QYfIr3IYjppxJC2czFutUg/NhthuXjyhhfjAMb9wdFkcPWbOSIvHTso2EZHnF2MTHaRX3+BS/88SlZM/d+/iM7/q7xASxbAQKq5VJxtIl1tJkr876N7YmTF3KwlEsfbdnjNai1+vqL8r+INZSGc6HiMAhfBp7tPJFZi73h9vz2Haj4EoZ5ufLDWMZ3js6z2h62r7YKpWwgb/l4TnKpbG+PEa0tOn2ynIphbRYkLq1NWE46fyllcG4ukQszEE4eJhpr86iW+K9Ki3FjrPSshyFUlWOWal1dAQXg+dOCDZ4dGXUASeWjG/THI63hUo9gGqI0QA07TXemO7DtsoaykmafMfUO+Q/pncy3RKeGUWQFscqtu5592mdClki6juL2NKeFFLi1VT3OPFPaYyJ92UCwvKpdX0bgc4FpW/cntra7TGULQqKnzdLPWbICXLmFIiwXCO7iFFg0vByc2VIWAc1z4lKQfYM1Di/iLnzlCop240Oz0bkz3gNqiU3/vit+ToJ3MExdI3CtVZbq8fVlOcr/MEQ/gWHEBBe5J6vzcH2dAIBUWLj1b5ORqT9Nt0M6baRln1fWGtRKimK99aJRt8Fusbit9wXINrLCJ7TUg9+vbNR/IhLdX49/50gzQmhoPrlWXtD5qdXd1yEtqPcSKA8e+A+3uD7L1HorwIp2ccXFio+Y6BXa0OuhGZQAb8/fGSHJJmdI84XyxCmA01PAd7EAc+RMwBpxfD7pKPRrk4Pa9OxSjW/XuP2U+X5Ku5AZI9BK1j9eIKEGtNX5awg7ZAMLXhixaXRV/5GXhh5fx+duUSnD6yea+htyTVs9W7Snbn6ouI5MUnZFs7Q6/ojC2nUGVaChBfSyDGVzt+6xnZXg3wzEVbEo63VaVlsU50Xzt7pwPWz+mXNeu2qcI7Lqbsa+tiSu6d5rl3awS1Pw3aa3u2xpY33uyi7EvoeJR86P2k95ngNkzfsFgmYW+1wryjQSomWL5UIk77KhNo4qifgbK/UtmWtZcDab37IBWaUNBCAzCOhHnkIdIR88olt+IuMFpkep6Km/XIdqYzvDY+XyvGwmVPUaZbK/qFr8jzuXboCGdZvbi5ApbXxtqVc7s+yOwhCJm6y68Xh2aGplP2E5Xg7rFymB1sUIUVVI48oixD9eOiDf+LLOqaN/uxNXQet3qRvNycY+xvzNa5ECxVt7eGrntEV/8tg/XesaRATfoZL62je1VfhLsyn1q4t2ZwKhDVSZ9ALuxCl++4tYV9OAyYFY1aEOrdFYFXuOzizAPudroctYoj1SGTwpSY0KUv/Avw6AP9CTohjb9GjBSA7tdM3WhSltDAs4+Uugbza/UBA64tNTwWJV4rX9UvFIIOXoISYxGcfelyeX47bVrqcr5hOt2cOrE3C7IGYLibByqaxUi9Di6sxd+Dw3Oo6wEcpSDCXecd0/sG58P3Z7xDKd3n0b24apWqOe75J4+gx511Rh0tg6r3Bm8Dhpbmomfl2c96tsng2rAyzdKMUovcTqLXH40lu/6FofDTOnnlOifSVQco3G2qy88ZteHR31u55Mv+Ds/CdrN2MUMmqLwryxciA0oOBl2oF/BWaO4L0imx3uoJCUmulwXnYZOckO+tgGPtPTWO7kxbLcPN3grzLzmXucuGUE/uVrAFM9pXFS7H+BNq8yHqy04g3BpSiyTTvcvGSDZZVZ0d0NOdZPbTNAlOxABYuHNsPtHS/CCLHybC5e1b/rvXND9KcNCN5MlDNd4MVTaGR0Y6UgEUaaJB94rRB2tGnhu7IwFKUYh+Y7NHtuJrpH3JjkPO97gYvHndXSc7H6rguqFHCAppPFz6/InFInuccgd+k0HSt2QV3oz3hqx6z2FBzDHphw7u00GGdtbJ776Uce+QrlUOZTc40BlLYXQAXlUeN6iG/MPL+zIkBCml5lf027ukT3TeLntAC46MKppPAB+jeq4PgyL4rcUgIdA2FPR8f+cvHbUv/NzvzkQhLuKfX6h/4JrGShmAV3pe2eHQVPBLS2wG32dZkKyfoVpUKGnplt4/gMo3erpQiw8LIW3HN85v7q9PzOGRyrppRHdgoX4N/Mx/wfn384eHmYaeAdMLK98gSM2cUYUtpaA0vqI5+JBB3uvwssapdrlWGX8X3hezSnGDIK2mAJ4WL/Lq1S7cavQOpF2flY9+q+j45t7VUZuSYuf3v51ln5CylQ1V7S+FD3cZGKmapZwUdbjuiImhWuTeqmUe4uS8ccRmbFP0oul65/ZlzhjzIRHWFW9mHeWrmVKDUy54C0DH9c+DrevTr5wvUSr2Hq2YpMpgmy1u4vmXYg40VBze1M3XDtctLxjaMGVmPE/fHLzr+Bfwb+CfwX/Cv4V/Cv4V/D/gYAXy0oH6te2rZ7cEi1mqG4uPkbxkoR42W1/yv9Aa0R4v2QaSGwVlSPWyykzZsJWCloqQjP3uyGrHIYg2D4A4I2RmIQQk6atfdY/XAWOuei0rXxwKhINIyTDc/peagOM5gTsk8ip5ocpXDVzUTeFKhVTmcHwrN4hZQBgVqNkTn65xzaJM5wEKQfk3hZbE1esB+Cev/iI3/sQ9s02cowHxy2AFfHYCOEdM+VcSMcVFdO4qxziyp9PdOw2BphkHSJBJJ4xN1eOscO3Aw9DKzUMlivmz6BvTx8d1UToUxP9VfKGQxQBb6bIhmQ9qoke5UvkRV8YtvA8HfXUALUq37b4bv8Ax+T3cQvhczMtg6mMXzITF/xQew6r2DxOl4/Q5TZI8UwJVyOPtPUeVuOXWU3rXbfMGrZeNooEievOUBuZrC9U1954lF2Cm+p6pQsFtQhJJUJl6+GLl4C8iPJuJqw2FsdnRGv85WCG/bf8w/eR9hf17DbfUKehaQ5SCADAfWx3ptlz+Ien3/80ehWpOVPUCGEMj1vAsLpCmi06eUG95Jsd5yaikJev7DeaU7lpc8P+3YDBIZJopdw8sckHY/z2cq2XuytpWKu2Q/OnoTV40aKbqrN/UR6sSGfmmp5SUk00XdjWWvs6pS+j2mFkas3kVpfWKHZUd0cyefDKyvtol4oividHu/DPHk8L2J5AW8wizjp3BHTKQrjSYE96mju8wFKVrjl1Vd07oVi+muiNOWB9z7M9VC4TbtN1agNMYLtHg2ulrUMQpnC6vS9xNyka+RV4JCTfoRtLydkP8CwKRS5mLNNqR/VvDRfH/3JKbZbrO3wZ6pBsa9B9vpd2gxQ42eSW2n1HgG7LaEziJchOAsuuOWRFrYfBhsO47FGD8svGNXZzOHu2bog+5dJnnZHeu2OGh0ZeKg3vFnvtxcWPnLc5N/traai+pvqk9/A3Xb59CheEcrjA1sI27Ix7s67SzNcBJNoljlIUQipEIPhrS6xmS+lUCz5X6zigRdNLx007+CAusMR8+sLLFK5KjNxReordJD679YBzl2lmgks0odsBxy+5ub71SoewgWbKzKbsOeIH81Ip2Jyr8R1OvF3PkUBrojWC5XBoUS9Yn7y+jCSKsUsx1zy0AeGGEa/KapCayKYvGV2U9wH0ticeh3HEJSXi0uTKCin76PDJnJy8+s65Q9DjFjD64q5Xr9+Vvgfy5R4IX6ufm36+eCJs7WoqLS1Lgp6BH6xEdFZsypXQPuSfdqfqbWKHDcgfY0bXW4eq/UcS9+JYS54RvTMj3quZfg+5RAmdqCygQrCegE8RUQTy8of8h6H+SmB60lEL2GE5lcD6woNP2Cl27yxTumZxcGjuow8JxbdV1R2luyjz5lyhCbXOhMpG5XxI0xtPrkwJXAfH/kgtRWl7mJNw2ahx1ON8ZRc9txhlIk1nx8orVcms20MurJ1fiAFpkui0kFbAG5DB1UkJhSmm0FotJ8e+idB26ED6ZFdCOyMzoCqvbFBQvsnM9WtJ4iVV6ZKTFOqGNwD1V0OUhs/Qs5OaEochHn285QT4d164AWLfRoAuE5qf6Nl8GPtV1IPqAJLTZKZfxlSXatuuvsqT5Zv9NJZBouHV2bLzwLukR4zRiB3JG2ExRXWYnlPwqhlDdJehdWrmjJKi98ypCgj/oqHOL4PHiWvvgaTMrZ/re0bCjpcfwDVB3IbnkRw72irYNWispismnf/bKWCMy/0MI/Mqrl9K6M4YbpUpfQ99L+6NcyNLff7wxypdE8Sk+qchVoQK9Id+ilqqyO84KfWzfV4u+npV7x1Gtr36TzS43W5iV53jj21TJt8b3rJML9GfuVRx8924YUqoulbvnAvdhx7PwGaHeCQaPCW5JTNBZhuxEz8eL9u4p2RxfCQoxvO9rQWQFJEhWIIaZo4AZ7U7Qn5kdPGhI9oB5N0AbjPSOy5wHZHoQgY4v33d5xJgASy57DRRN/0M+n202fPD0w7R3LsWoqeHp6lfRWn8FpDYOF5hElCAwmp9MHXGBbu6cWccRma0e1O47zRqCRGCRNIfISauD0ehCjCFKPDyLZi4A5/5V1Scft50jgzVNNzvMfBAboNuaGHkoEmO04NabZ+aY2OQ6iK8wa1+ye9qZlBB7nVvUdWQpAyioTDNN1jVuYYerbvp1ayTs4uh1r6cXRuSJHBBRPMHzCUDKCFRKglbajTfaAwb/3rvkL8s4sR9OGvRr1HD9tbgv2L0QwCbdW+pnLWodg961Rcpf5dvSh/U7aWZRBTpnTRPsG+hOIEV1EmgBdYpCyA1WKmyyZBtvkoMpUcQc9aTT2c2KoXQEnIkmc/QWfmcx4oWQmnCxH6fEfEYVTLm1E9Rgl5ii0sOJ97nvz2cFG5kGnXNuObPsmKU/ZXIscncGtKUyZ+DFsAdQESI3wG8qKPAD34K+Bl8z3acGN2eidrpWjgzeeoCQyGGhLLmyP8ZhDsJY+K1kJG7GVeqyoLiYaPYk+XTSC6Epbmhqs4kF3EeQpxVowaeo6DIiZgLFsLWmSJU3x4jdxWH8yRoBuME79vck6TuK16ZrJUpme0HMfCHlV2lN1jMfN2txUWqPFAZ7wDALDq/1Zk5rrAXCXxVyS+523FWVKI+o0ZD+Mzsw/nBKrHCMgiGpzEMGqV9Qwipbw805wWjh8ZcE/spoG6q2cYC/QZHv/W1SJjEE+pLl3Wk70xX8MQNfFiqklmcwLuwjQeTQREwf9izcn0KfWNoQv9hqGZHqMTvpHToxRYpyE8jJVPSVa+xr99E9D2t/HRcUEhfL+LoNjtqUeHzJpP95BxWgQWwwbYC1O/lvO6iEV7WbejSSfXDDSBCmrb8Oasa0ouVGmEO4UZ9iYv7iYs5pzeMiXxjlIwa5gxZXSB+T1OKOHWMuKxBbBB1o8XdFHNxh3n44al7iLXFMw9H4xEujawg1Cm66Asgmyh+5dP3VZQsTU6yymbluXWuRkh0TE9x/M9JG82IeBwH2CooRgH97BLIuesYQXnagPJWonmTm7Lglz1SQuxSSZ9WhLINA7X1ro0WS/y7vfh3pyMqJFbSkShm6Oo4k7bQgutbQNuuT22tt7IEa9aaWVTLR+0oRvshgmblqwxnp02WUUzxdBQ9LIJtIdRnfB11tAEJLM7/sfzRR2gBer0C/VH8h6rkjyhPbk7xRkyjcLNma6cqPDs7ffjPhmvA87M7r9sHLnlsZvL8KRZCHIT4c7HGLPab2XbGQhsRMwqNtprZizOsIWnc7IkV/JD3134WuITychp67/4wFAvBUvDu0f0U5RdIpLaUw9zk0N8NqIrfqhJABZ44sQtC4BKmlIlX29YXKR1o4XLhivqoaccGSOPUTgByZqvAW5Em7gk+gNvYfNHfW/mQi0XdkUz5bE45fZKwiZtsylaB13yAasJIm9+U38Zmvw7hsinWzhdpfk8RrM+55E8PIO8CaA8YUj24H04+DDVryYXwzFYP4WZMlkyavOz80UnrcxjySdLleGVznSiiZEJ1c4KW/tNavY9U4INu58Gi+6wfxIi+iJmdIgO79afs0htBMv8wLGF0LV7RgZSzcDPJ6n4ArzjeEn3SUzh3S/TueHs4bV7gQRR4DNwztmLztl6ymksoxux6l3D/BUbR7ow0OcZQ37qTcrURrvwN/ZtJGdhyP1JN+L1XlTxfFuB7sY1RG0nLl2pb6MaznecJ8NVRS9HgJ3DSNFh/a85c/XRhl9qBmQB9mYfSa4V7AIBwofym/BGw4sTzSauPbPdIa/do40eMBFAUNvGx0cXZ75Ma1avxwj/Mqr+b0vAR9TgFczaY0k3KY7OVEmCpz43wdrwx6hAA0ILgRnq3Wp78M0au9bwLhjIdeelQdxjQ0GA2Jts6zydh6T1QMoqWjE5nu3jnZcjK9zeSs/9rLU/w4yOuKcmuAMhZ9dmtf1KgD+0CAJKtl7f+ZUGyAArW2bX2t3ZuNS1tbd/Sh6FGzxPAZ2UtbxJzOuljD9UFAf3VEYp6Wzom04HjLUEECRSiL90Pemr/0KzY0nJLu+V3dt/W3LiX8l9QSwMEFAACAAgAvFVpRteZEilfAAAAagAAABsAAAB1bml2ZXJzYWwvdW5pdmVyc2FsLnBuZy54bWwtjFsKgCAQAP+D7iB7gE1NrYXMyyQp9MKkx+2LaP5mPqZz1zyxw6c9rosFgRxcXxbdlvwR/cmutwmU/APYbaEmFPrXMw45WDCNQJJaGd0CCz6OIVvQvEZSihMpqN7lA1BLAQIAABQAAgAIALtVaUbO8+LqUwQAAA0QAAAdAAAAAAAAAAEAAAAAAAAAAAB1bml2ZXJzYWwvY29tbW9uX21lc3NhZ2VzLmxuZ1BLAQIAABQAAgAIALtVaUYl32KDvQQAAMsWAAAnAAAAAAAAAAEAAAAAAI4EAAB1bml2ZXJzYWwvZmxhc2hfcHVibGlzaGluZ19zZXR0aW5ncy54bWxQSwECAAAUAAIACAC7VWlGSEisH7ECAABRCgAAIQAAAAAAAAABAAAAAACQCQAAdW5pdmVyc2FsL2ZsYXNoX3NraW5fc2V0dGluZ3MueG1sUEsBAgAAFAACAAgAu1VpRkFYdiORBAAA3BUAACYAAAAAAAAAAQAAAAAAgAwAAHVuaXZlcnNhbC9odG1sX3B1Ymxpc2hpbmdfc2V0dGluZ3MueG1sUEsBAgAAFAACAAgAu1VpRpJGsJmpAQAAQwYAAB8AAAAAAAAAAQAAAAAAVREAAHVuaXZlcnNhbC9odG1sX3NraW5fc2V0dGluZ3MuanNQSwECAAAUAAIACAC7VWlGGtrqO6oAAAAfAQAAGgAAAAAAAAABAAAAAAA7EwAAdW5pdmVyc2FsL2kxOG5fcHJlc2V0cy54bWxQSwECAAAUAAIACAC7VWlG9YvaeWYAAABoAAAAHAAAAAAAAAABAAAAAAAdFAAAdW5pdmVyc2FsL2xvY2FsX3NldHRpbmdzLnhtbFBLAQIAABQAAgAIADMDgUTOggk37AIAAIgIAAAUAAAAAAAAAAEAAAAAAL0UAAB1bml2ZXJzYWwvcGxheWVyLnhtbFBLAQIAABQAAgAIALtVaUaYCckyjgoAABRaAAApAAAAAAAAAAEAAAAAANsXAAB1bml2ZXJzYWwvc2tpbl9jdXN0b21pemF0aW9uX3NldHRpbmdzLnhtbFBLAQIAABQAAgAIALxVaUaKmlIXtiUAAIUyAAAXAAAAAAAAAAAAAAAAALAiAAB1bml2ZXJzYWwvdW5pdmVyc2FsLnBuZ1BLAQIAABQAAgAIALxVaUbXmRIpXwAAAGoAAAAbAAAAAAAAAAEAAAAAAJtIAAB1bml2ZXJzYWwvdW5pdmVyc2FsLnBuZy54bWxQSwUGAAAAAAsACwBJAwAAM0kAAAAA"/>
  <p:tag name="ISPRING_PRESENTATION_TITLE" val="Section 7.4 Reciprocal  Functions"/>
  <p:tag name="ISPRING_UUID" val="{D9F19636-167F-42BB-8E51-E28B6D3DC2BF}"/>
  <p:tag name="ISPRING_RESOURCE_FOLDER" val="C:\Users\Danny\Dropbox\aa Pre Calc 11\Chapter 7 - Absolute Value and Reciprocal Functions\Section 7.4 Reciprocal  Functions\"/>
  <p:tag name="ISPRING_PRESENTATION_PATH" val="C:\Users\Danny\Dropbox\aa Pre Calc 11\Chapter 7 - Absolute Value and Reciprocal Functions\Section 7.4 Reciprocal  Functions.pptx"/>
  <p:tag name="ISPRING_PROJECT_FOLDER_UPDATED" val="1"/>
  <p:tag name="ISPRING_RESOURCE_PATHS_HASH_PRESENTER" val="e0582ac95fbd45394b4153c24bbcf12240cbeb"/>
  <p:tag name="ISPRING_PLAYERS_CUSTOMIZATION_2" val="UEsDBBQAAgAIAEdqulBcrbH4oQMAAO8MAAAYAAAAbm9uZS9jb21tb25fbWVzc2FnZXMubG5nrVddc5s6EH3vTP+Dhpm+3aa9b/fBIYNBydUYIwo4TvqiUUBxNAXkInDq++vvSjiu3TaDP/LCGMnaPbvn7K4YXf2oSrQSjZaqvnT+vvjsIFHnqpD14tKZZdcf/3GQbnld8FLV4tKplYOu3PfvRiWvFx1fCPj9/h1Co0poDa/aNW8/35EsLp14zDzfx2lKxiFm3iwglEVekngZoRELvTEOHdfrCqlQzZuGtwBm9GljYdhgHHr3OGGpj8GoMU0zls7imCYZDhw3exJIy6orrV0kNapVi3S3XKqmFQWSNWrhLzzPwYN8kKVs16hShTgCQjohEQP3Nr7NMglJds+mNMCOi2v+UAKMvBGiRo3ghWjO8RHRZOqFG+OB1OdbvyUB/gMrt7IQp7Ey9zIMIJNJD9xPMCwEbE6yfx3XB5Am98+yfUIyXTagNyRWvOx6kjaKHHI39vwJyyjz4piNZ1n2E/eY59+GTvs0yhIastiLcMgifJc5rnkedy5O8K3jmufguVmS4Ai0GUKuGUmtUH06jUNshXqvOvTEVwK1Cq2keLayFHUrG+C2BCLMRq5goe4GqQ3o1IO0JzjNEuIbSh03VU2z/qtXe9c+qQbcaVT08imsT8OD2V82QoPrng1lKgTqplAVl/XFkGuIEcox9tJ0TpPAiL8FPXK05Fo/q6bYi2/X0ZBhEvkUUuhnO8ZNdW8NA0YJ3atpRN4OGwOUns3MhpE5iQI6Z5kVgiGj6nQLCa+WpWiFRStNKDy3WXkQjwqYKQVf9VkD75amwQRNoUa8G8zG9A40AKKjx5ygE8elk2NO3OMUAsLp0JnIuyU3ffmDOl+k8yLNnBsllOtNpzTMraTqNKwYNkFANnp9cZybFH+ZgWKIF75SAb3Vlza9kCvocUC2aAYdQVH6OCDRDfsyI1/ZtUdC24F+pZmv7UjgxYrXuQBic95pgdawV8jC7hmJWf/fO/kf4u2mID9sajkK8N2HY/Hslf8r6uNtK6plO+TaJGwD/xQUppxehXBI6Kf5307sN2FmZ8afzc/eXeIYjgZBnJmpw9l6UyRWKQd3SSuU09vjzszaa2MZyUK47kRgcLG9y5WyknCTOMDmbIpNRlNoNn3z2YtkrrqysMIq5TfbgGAwdZX4fRo+NqqyqyXXL4ntG+DVOSj64JLeaXzEVNxq42B+dqRxOkvpbGwxp4xeX8NEenwcOpERiP1NLiS8L7ZKVbD0C9Ltm7afJqNPO18q/wNQSwMEFAACAAgAR2q6UB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R2q6UB9UimowAwAAxw4AACIAAABub25lL2ZsYXNoX3B1Ymxpc2hpbmdfc2V0dGluZ3MueG1s5ZfdT9swEMDf+1dYmXhcA9omTSgtYv2Qqo2CSGHwhNzYbU44duaPduWv3zluS9nKFr4ktj1UTey7353vzuc4OfheCDLj2oCSrWivuRsRLjPFQE5b0dmo//ZjRIylklGhJG9FUkXkoN1ISjcWYPKUW4uihiBGmv3StqLc2nI/jufzeRNMqf2sEs4i3zQzVcSl5oZLy3VcCrrAP7souYmWhBoA/BVKLtXajQYhSSAdKeYEJ8Ba0RCd7Qtq8igOEmOaXU+1cpJ1lFCa6Om4Fb3p9Lp73XcrmUDpQsGlD4dp46AftvuUMfAOUJHCDSc5h2mOnmKw5sBs7p9iL53EvzIqclgz9YyOwsVLu4TjhHI640tjOEKtpVmO+ta0J1QYnsSbQysx8CGkmYUZenarHvydOCFSV5ZK27bVDhE/Da4o8T2YZKI2jC3fyVgJjG3lFJZJMeZsSAseop1eg+yj0F5EJrQAsWhFxyWXJKUSkwuWCsjWusaNjQVbJbW/lD7UQAU5k4DVx8lRGt1aD4vKcqoN3/RqNWN8ZLP2V+UEIwvliIBrTqwiGF1X4FPOyWYKyESrohrFErHECECLM+Bzzg6qUC2B9xm6RBOFQ00sxVJwGyx8c3BDxnyiNHI5nWHh4jiYwG8+CFxSY26hdOXjTvpl0O1dDYbd3sWOXyBlMyqzB8KxnHhR2hfh0wWRyq70MBwZdYZXSWHAqrk6a2s+Pg3risY8P1M27vANFE7Q58SvA7KBfsGUv4yVhyT+jx7UNpvTWbXR/eat0LjFAVMSmDiRYUsCueyANYAZlURJsSA0w6ZsfNuYgXIGR0KDCGjzeA+DPpZp9TaFGTZJpRnXv0eyhcRGmfWVLnwyGfHnXyvqdkYYs1Hv9LAzGpwPRpdXo97FKJxGa/V4a/dMYt/Ut/d4f2i8xhZ/cto7rxP5IQahVoZ6aS3ccR2p4891pE7DmXSycR7VcgF7zDTsGewyAgrAInhFFfOUr4JQbc9cMX/NhvkHVv/6Pglrrz/tHQ0+HX/p/u+74KlxCG+rO1N8516TxFsvQH6mAAkFXqv8obi+NbU/vN9N4u1TjQbS7l4+240fUEsDBBQAAgAIAEdqulB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R2q6UNebcJYrAwAAbw4AACEAAABub25lL2h0bWxfcHVibGlzaGluZ19zZXR0aW5ncy54bWzdV01PGzEQvedXWFtxbLaolwolQTQfalRIEBsonJCzdrIjvPbWH0nDr+94nYRAA10oEaiHKNnxzJvxm/FztnH4KxdkxrUBJZvRfv1TRLhMFQM5bUbno97HLxExlkpGhZK8GUkVkcNWrVG4sQCTJdxadDUEYaQ5KGwzyqwtDuJ4Pp/XwRTaryrhLOKbeqryuNDccGm5jgtBF/hlFwU30RKhAgB+ciWXYa1ajZBGQDpRzAlOgDWjARb7zeYiioPDmKY3U62cZG0llCZ6Om5GH9rdzn7n88ongHQg59KzYVpo9GZ7QBkDn5+KBG45yThMMywUuZoDs5n/FXvvRvwnRokctkw9Rlvh3qVdguOCcjrly2RoodbSNMN4a1oTKgxvxJumlRt4BmlqYYaV3YWHeidOiMQVhdK2ZbVDiAfGFUr8CExjojaSLZ/JWAmktiwKpyQfczagOc7EaU9GZEJzEItmNCy4JAmV2FGwVEC6jjBubCzYspO9pfeRBirIuQQcOU5OkuguZ9hKmlFt+GYtqxXj+UxbP5QTjCyUIwJuOLGKIKcux18ZJ5vEk4lWeWkV1FhiBGDGGfA5Z4clQUvAxxJdYYrcYSTOXyG4DRl+OrglYz5RGnE5neG0oh1MwK8/C7igxtyB0lWNe8lxv9O97g863cs9v0HKZlSmzwTHIeJ5YXeCTxdEKruKQzpS6gwvm8KAlWtV9lZ/eRvWc4x9fqVu3MM3kDtBXxN+TcgG9A5bvpssz2n8XyuonDajs/Kg+8NbQuMRB2xJwMSFFNUK5FL3KgCmVBIlxYLQFKXYeNmYgXIGLUEgArR5eYUhHse0fJrCDEVSacb105BsIVEo057SuW8mI/7Sa0ad9gg5G3XPjtqj/kV/dHU96l6Owh20Do+3qmcj9lK+Xdn9VfFQ2Mdvp+ynZ92LKoQPcO+VGtNNKsENq3gNv1fxOgtX0enGNVSpBJSWaTgqKC4CcsDev6NB2foXAJ6clDBbrzwo7+B4/Pe73tprs00WSMJz8EG71ofKBCTdk/7X4XFnp0xANSredhT+lYnwtHoliu+9tjTire83NbTff0ls1X4DUEsDBBQAAgAIAEdqulCOc/b6agAAAOUAAAAaAAAAbm9uZS9odG1sX3NraW5fc2V0dGluZ3MuanOr5lIAAqUcJQUrhWowG8xPKi0pyc/TS87PK0nNK9HLyy/KTQSrUVJ2AwMlHZyK88tSiwgoTUtMTkUx1NTIwskFp0qEiSZO5i7OlsjqChLTU/WSEpOz04vyS/NSIMqcXV0MXYyVwKpquWoBUEsDBBQAAgAIAEdqulC8fTX3SgAAAEkAAAAXAAAAbm9uZS9sb2NhbF9zZXR0aW5ncy54bWyzsa/IzVEoSy0qzszPs1Uy1DNQUkjNS85PycxLt1UKDXHTtVBSKC5JzEtJzMnPS7VVystXUrC347LJyU9OzAlOLSkBKizWt+MCAFBLAwQUAAIACABKarpQnF4yCBQGAAA3FwAAJgAAAHVuaXZlcnNhbC1uby12aWRlby9jb21tb25fbWVzc2FnZXMubG5nrVjbbuM2EH0vsP9AGAjQAtvsboFdFEXiBS0xsRBZ9Ep0vGlRCIxE20Qk0dXFifvUr+mH9Us6pGTH3gskJXmwYVGeM0PynJkhzz4+pAnaiLyQKjsfvDt9O0Aii1Qss+X5YMYufv51gIqSZzFPVCbOB5kaoI/DVz+cJTxbVnwp4PerHxA6S0VRwGMx1E+Pz0jG54PpKMSWRYLAGbkkxDPboaGHfR8zh3qhi0fEHQxxFUuFMp7nvIRgzt40CO2AUxffED8MLAKgGpqyMJhNp9RnxB4M2UqgQqZVYnCRLFCmSlRU67XKSxEjmaES/sKjCDzIW5nIcotSFYseIQRXjheCezO/ZthxHXYTTqhNBkOS8dsEwohyITKUCx6L/Dk+POpPsNuA27J4IfSpTwLiMVjM6ZgyOhhOc1GIrAS49UqVqg+e69gQZ0gvQovOPDYYBomMBTr5NCOB2XdvNhkR/wSpBTphlMF0dq+Ckx6OrsHPN+h0Dc6eRqc5hgWYYP+qXhPLJzBgh3OHjQdDC1ZXk+Zeliskg3UOQkFiw5OqZlcjpTZ3I2xdhYyGeDoNRzPGHuMe8eiuzdqikyn2bkKXXtJw5FxCWCpd82yLXLVUP/7y4cPDu/cffuoFEwCf3GMgZJDev+0A5DGfuiGgETf0yGfYbf3dz47OmOt4wOfmRz9roO418BW+W+1mvg8kbxjqBCZf6LVwickXN6pCK74RqFRoI8W9yQ4gApmDxAyH4UWkYCCrWhVm0wkGEoGumO9YmqAgBJXn29d10qnKlcrBXYHiWsWx8alZpd+va/3V3FI6UUH6ilXKZXba7nruuRTbhmQTYDe+hMVl+0kB0hG8ofRGy+Y1uLjPEsVjtICUgiQNEF+vExk1KbTh/TTh29YofDx3vEsgO3UDSF/2bkQnxRjZOdeT7Yni44D4AJDzQuRPsA0N1405wknSD2HsXI5d+DAdwlguVwl8yr5xTAkwYSpaM0WTjnEQzKlv60XT2ZijNS+Ke5XHRyw93M82YMezKAjBYgfgulTugYEfElqBPBdR2Q4GUWLD70ZXMFUgYMhMMtCSSquiBNmk60SUwkQr9VR4ZCh1KxYK9JUIvqm5D96N2Fpp7uKZZ43DEdunUJdXWbTqaAfi/KY+DtVQAU0OOd8aU4MWjuhnyC6QDGkfC3oFOfCqj8UNCWCRSdBm4+Fr57Iuk5D3dklpl/QirnNMsm1aIc2mjVRVASN6SSA1mR0pTvu5CQjUdY852P1Obq1Rd33YUm6giQECirzVEaR7i9haVJ9mzu/hBXZcU6m/pB7fmp6PxxueRQLIFnG9p1t4F8vYvNO0N/7/quTfiJdNqj9pqoRnk88nfeM5KizfUQQvS5GuyzbXesGa8J8ShZb4d0PoMvWn+d+35C+yMwdN/LP35+iw0GePWoN45kp1362XjqTp/Ak0LLo4Qo+RdLcaa7cjh+qK2H7ueLRzvIujY4aTLVR3a482AJ5CT8UIxrDGJvIAWp0UqlB3W3P2OAzfnDq628/JKHAYVJ25uC1k2erZ6LlzfTVyfnphPehZj4oNc5gLIXsAuNwfqROZQvxxB8zZhOxWoC4RRzOZqyqJjfwTeWfKBKxtlYqvu+FFrlIzmvBiR/+6TH18ThT15Pza6bRHP7VXcOf9ORDw03cpINiHNsbCnqV7H0urPeloBPLRS+GyYNc6gY5SXkYrKMcLVWVxR6D6CGaTCwxgzZwDwfP2LqwB+CKMehQ1o7/1AtEdHSRRsgf7w1OlKP7sDaKnsceoLy9K8VC2A81GhkVBSC8uoJNbLNosGB4dh2weulg1R+WdXceTM3OA/S9yJOV1UUxVCkOn7X6Zvq4zZMGMYWs8Af0FRm6qyqHp7IOwo5tFZz4c6RrlWgAEDQSTZSIQeeBab31Q9cUPZGZzSBsMJzy/g7TOlEp6xWY2UMup7DenxzuQqkxk1ivy5xVVPWHmTENs2+ZCCFYSzvt3dQ8Rw4Ezam6GErXsDGaNsQdV4ws8EcuyL6BPyP7CR19qmAsEV3F9Uf3fP/+22deXhE1OhrRXPz8mvc3XdXv/VJgr7rM3Bzfe/wNQSwMEFAACAAgASmq6UBUeYBujAAAAfwEAADcAAAB1bml2ZXJzYWwtbm8tdmlkZW8vcGxheWJhY2tfYW5kX25hdmlnYXRpb25fc2V0dGluZ3MueG1sdZBBCoMwEEX3nsIbCF2HQNelRagXGHGUQJIJmVHw9k1EbWnTZd77P8OMYhQxfmJd1bWCWegpEEVLnFE173e2DAtevXEghnzCgrznSiY3LFFoIzJ62ZQewXLK//BjeGthPT/iI14w5UJnHOpLqbCZXPKwmGlj3RpQjxHTgC+Yc+iht3jDtSeIw+MM7Bv/1bmbNpsd3mlAHSK5IKr5QFW613H0F1BLAwQUAAIACABKarpQSzOGii8FAABoHQAAMAAAAHVuaXZlcnNhbC1uby12aWRlby9mbGFzaF9wdWJsaXNoaW5nX3NldHRpbmdzLnhtbOVZ23LbNhB991dg2MljLDuxm8QjyaNI1FgT3SrSSTydjgciVyJqEGABUI7y1K/ph/VLuhAtWvIVSiJPmjx4ZIJ7zi72hiVZPf6UcjIDpZkUNW9/d88jICIZMzGteadh+/lrj2hDRUy5FFDzhPTIcX2nmuVjznQSgDEoqgnSCH2UmZqXGJMdVSqXl5e7TGfK3pU8N8ivdyOZVjIFGoQBVck4neOPmWegvSsGBwL8S6W4gtV3dgipFkw9GeccCIvRcsHspihvc6oTr1KIjWl0MVUyF3FTcqmImo5r3i9Nv7XfermUKahaLAVhfaLruGiXzRGNY2atoDxgn4EkwKYJmru/d+CRSxabpOa93HtheVC+cptnwV5snlqepkQvCHOlIAVDY2pocVloVDABheEAXTcqByRdW1uRNPDJlAvFUjwXNGVRiHeI9VXNa4XnI7/tj/x+0z8/HXULU50RYSfs+k6YoNtp+ef9QegH5ydhr7sxKPQ/hhuANrXMmX448gO/H/qj87edwYYId6OuMX6v0eluiPngvw064aaa+o3eppDhyaDvhjk5G/qjbqf/7jwcDLphZ3iNWuTwSrZWK+uJX8UCkblaTW+T5OlYUMax2dzIcQ0G2xWnagqhbDOsxgnlGjzyZwbT33LKmZnbCsWudgGQNXQGkRnZ6qt5tqK8a7qCEA3Dkixr+/BNWdqvXq9tvVJov97WnVZWy2Y3TKSRT2z9/t5haf6bg4fNv8fQKjWGRgk2MbPsQasrSylmkTQybIYdEm5sc5JzHuRZJpW5bmOri6UR99BUJ1KsRd5ek7HkcekxSMcQ92kKK60/uGCijZL7HplgjnL05SADQQIq8LhhBv0blQQ6H2vDzOKYaV9JNxSjnCAfnodAesEtf0cJVXotKcvQ2hYf1X/vSwP6j8LdxdK9ogFnqMWWhpO8L2LSUvQSj0cX8SEIF7ETzBxusweUkxGK6g0kSYNzJ+EU68hF8AOMNTPgJCpzHpO5zAlnF+hnSTDj8xT/S4CsHstkomS6WMXRwRC9CMuMwSXExy6KzlBFmiMS55SMgyk0/JWzz2QME6mQF+gMw4brTBf8uxsRZ1Tra1K6tPFZcbh1+i3/4zO7QRrPKA4Km5FjeUOama3w0zkR0ixx6I6I5pgVNigxixf3XPa2++VhKDsMxvkbRWONX7M05/Rb0pcOWaHeYsi3o2WTwD9qgbPahM4WhW6Ld0GNJc4wJAUn3ojwdGAiB1fCiAoiBZ8TGuGAom3bmDGZa1wpGkRBrb/cwgKPabq4muJJhhpVDMqJcm//xcuDw19fvX5ztFv59+9/nj8IuhrdhpxadcXs1nxw4HdG3ni4eAR3zxDvhroxyj8Cunegd8ZtauYDw70z8o4R3xl7c9B3Bt4a9x9BPjD038K2pUpt14lvxfPu5z8HeMca3WiGnfed8OwOgkUp3B7YqhU7TN49Wy5m7O91tAz8xqh5QjBcp90wOHJpD32JndhECTaYiX0J4oIZnIYYU9+J3obOaRYd+e+dCDGITp3UTW1/4LThdy5So2J2HK7MjU4m4CwwLc42nAY4S3F4jZ+ss39Nn3Wqy2/corfWuv4f7eerH22L/rWl9gNURcnWUvfnOCC2GaAf2O3f9zufH/nFzGj5ctZFuEfVBSgSSsmd5IfLV5CkIybSBREAkBQfst0cGMOTtqv1xA/8XuftoNv6CY6G79SDxVX52WHtO0P5/nv9w5y9kzLBUnSrfTAvv+bVDw/2qpW7b+3sINv619H6zn9QSwMEFAACAAgASmq6UA57xyBlAwAAlwwAACoAAAB1bml2ZXJzYWwtbm8tdmlkZW8vZmxhc2hfc2tpbl9zZXR0aW5ncy54bWyVV9tO4zAQfecrqu47XQq7BSlU6g0JbRfQ0u2720xbq44d2U7Z/v2OL0mcNiGFCAnPnGPP5XgsIrWnvHMAqajgj91+d3jV6UTrTErgegFJyoiGDo0fu09/5/Nuz7kFE/IdtKZ8q4wlt1ngKtNa8Ou14Br3uOZCJoR1h9+e7E/Us8g2lsCQLuVsyBrKY37078fTiyj+jLvxYDp5aCKsRZISfpyLrbhekfV+K0XGYxParfmaaLtjCpJRvm+NiFGlnzUklZhmN7P+rH8ZJZWgFJiQHqaj/uhnK4uRFbAi+8Hd/d3oQk551OeNOaEdqKLa0gb9we3gromWki1UizyZTW+mt814jrtXu/JpXI6g4Z9uzRyFfwT5pc1FmqVf0UgqxdYU9IQzMF8rhwkS4/VDwvTBfK0Ek5A5qFWQitEY2yBk7KT43XxN4KZa+j/DIRGZuy0FezNNOJkeRiErBkMtM4h6+cr51E58vGYaLxMMN4QpBISmEvSGGb6RTOXbVG0l7g98UB4HIG8oEUvBsgQmLt4AWLWX+MlkbOdKGF9hCwKUcPDGIMLSWCJfsKxnyMBYIt9Nt145O57BTz2Ok+thTHwzP68+eoETXOb1yle515w0N7dcBUd7Q45JRAxDK6sFTcB0LepZmwupdxZTxMmBbonGN+m3wa2ONhkV9U4cXmn1uoo01Qzq5LYWmVQYDLqXPlvfuRqPo7iHQ430HDY6R1eNZVPMaxFqwa7ble63K+rm1h2Nb8ljNyFyD3IhBFPdjufh/cNt3Kt8zjDTGt9SkM98Iy7kcKEh3N8m0QQW7gpeCidak/UuwZCaMigq6hpb37/IH1vXWJ4lK5Az1AOFXJBVm8Pt6HbH8FcvKXxAXCU0OB1T73A7Tmih98DgBQBErnf5bXAL50kypimDA+QzJTDYhJsyixSqvy5fI66qJAPLRXr0I6gUSoirOmoIS4yrnuE87ZrXZKVsZpWJkg/3cqRUxn0+JY1YwwFp115JlY3RX1dB7FWlnCTT4l0Tqf2m5drnTg4w4jSxAwgdwfE1HsdhQqS+KtaZV+vMXoZgHq1iM5UTajxNFDNmh/06ivWcztgFXs/hRgKE89Uar4IX4BccV4LI+KWAVJ6EGrdjY474aNpxjYM+SXXUC0yuOUUb8G/8h2T4H1BLAwQUAAIACABKarpQ+uc3TioFAADyHAAALwAAAHVuaXZlcnNhbC1uby12aWRlby9odG1sX3B1Ymxpc2hpbmdfc2V0dGluZ3MueG1s3VndUts4FL7nKTTe6WUJ9GfbMglMmpjB0/xtbNoyOzuMYp/EWmTJK8mh6dU+zT7YPskexcQkEEDpEjrtBRMsn+/T0fm3XT/6knEyBaWZFA1vf3fPIyBimTAxaXin0fHztx7RhoqEcimg4QnpkaPDnXpejDjTaQjGoKgmSCP0QW4aXmpMflCrXV5e7jKdK3tX8sIgv96NZVbLFWgQBlQt53SGP2aWg/auGBwI8C+T4gp2uLNDSL1k6sqk4EBYgpoLZg9F+YnJuFcrpUY0vpgoWYikJblURE1GDe+Xlt/eb79cyJRMbZaBsCbRh7hol80BTRJmlaA8ZF+BpMAmKWq7v/fKI5csMWnDe7n3wvKgfO02z5y9PDu1PC2JRhDmaoMMDE2ooeVluaOCMSj0BuhDowpA0pW1JUkDX0y1UC4lM0EzFkd4h1hTNbx2dD70j/2h32v556fDTqmqMyIKoo7vhAk7Qds/7/UjPzw/ibqdjUGR/znaALSpZs70g6Ef+r3IH56/D/obItyVusb43WbQ2RDzyX8fBtGmO/Wa3U0hg5N+zw1zcjbwh52g9+E86vc7UTC4Rs1jeCla67XVwK9jgshCLYe3SYtsJCjjWGtuxLgGg9WKUzWBSB4zzMYx5Ro88mcOk98KypmZ2QzFonYBkDd1DrEZ2uxreDajvGu6khAVw5Sscvv1uyq137xdOXqt3P36WGu1rFe1bpBKI59Y+/2915X6717dr/4ditapMTROsYiZRQ1aXllIMYuksWFTrJBw45jjgvOwyHOpzHUZW16slLiDpj6WYsXz9pqMJE8qi0E2gqRHM4y/wbHwyBiDkqPx+jkIElKB7YUZNGhcIXQx0oaZeVs5vpJuKkY5wdaB/Q9IN7xl4DilSq9EYeVLW9Pjw9970oD+o7RvuXSnaMgZ7mJzwUneFwlpK3qJ7dBFfADCRewEQ4XbcAHlpISiegNJ0uTcSTjDxHER/AQjzQw4icqCJ2QmC8LZBdpZEgzxIsP/UiDLfZiMlczmq5xqQ/TcLVMGl5AcuWx0hltkBSJxLsk5mHKHvwr2lYxgLBXyAp2i23Cd6ZJ/dyPinGp9TUoXOj4ru1nQa/ufn9kD0mRKcTLYjBzzGbLcbIWfzoiQZoFDc8S0wKiwTklYMr/ncrbdb3dDVVLQz4/kjRV+zbKC08ekrwyyRL1Fl29nl00c/6AGztumdDpPdJu8c2pMcYYuKTnxRoyNg4kCXAljKogUfEZojBOJtmVjymShcaUsECW1/nYNSzyG6fxqgg8tuKNKQDlR7u2/ePnq9a9v3r472K39+/c/z+8FXc1qA07tduWw1rp3wndG3niaeAB3x9Tuhroxuz8AunOCd8ZtquY907wzcs1M74y9Odk7A2/N9w8g75nyb2GPpcps1Ulu+XP9A58DPLBKN1tR8DGIztYQzFPh9sBWr9npcf0wOR+qb8ySo+83TIZ+c9g6Ieig004UHrgUhJ7E2mviFEvK2L7ncMH0TyP0ou9Eb53lNH0O/Y9OhOg2p9rptm2v73TgDy5Sw3JaHCxNik4qYPeflN0M+z9nGY6ryZPV8v9TWZ0y8ZGL8taK1Y9RcNY+vbJ7K05Zo7ZUcICqON1asP7ATeD7+eQntvTa6NfrGi4JIWMW9ESd92d+1zJcvGB1Ee5SdQGKRFJyJ/nB4jUiCcRYuiBCAJLhc7ObARN40uq0GvSh3w3e9zvtrUY/cwv/H6LkPK75yqvqu8HKh4LqBfbql7UdXF/9Tnm48x9QSwMEFAACAAgASmq6UOxMWVK2AQAAegYAACgAAAB1bml2ZXJzYWwtbm8tdmlkZW8vaHRtbF9za2luX3NldHRpbmdzLmpzjZRRT4MwEMff9ykWfDWLMpTNtzkwWeKDiXszPhR2Y2Sl17QdOo3fXco2LXDo6Av98+v/eld6n4Nh9XipN7wbftbv9fypOa81sJpRO7hs6rxHL6zuaZ6vYJkXwHMBXgspT0t/5K9fgjL2RG2a7J+trXb8PLRf1oxrF5eEhSI0TWglob0R2jsV+KOR2TGrQ0ZOmZOdMShGKQoDwowEqoLVjHfxUD9ugi0YS1D/oGuWQsP0xp/cR73kr2NwH0bzqculWEgm9o+Y4Shh6TZTuBOrY/yxHS692UtQ1YFv+8LyXJuFgaIdOL6O/djvJ6UCreEYdxrN/NktCXOWAHcTCoNJMPsDbRh3C9qiy1zn5kSHfjgOA5eWLINOleZxdB2Nm5iovDrV7AQ/cAbeTV8ykrM9qHOsUO7kGQcoFWa2Il00tINEObJVLrIDF03tIDm7WWvb92/UHWOUoFr9/BVXdrhMpxiNa4ata7Yhbm3R11zO6AyGvNy6FfWR6gucEqm4SGiSWlySmzHtTmPnL1XaTG1BLRF51TztoYCumgmohVijFZgxLN0UlVal8+o2CnLn6dk5trY5+PoGUEsDBBQAAgAIAEpqulC45zzyXgAAAGMAAAAlAAAAdW5pdmVyc2FsLW5vLXZpZGVvL2xvY2FsX3NldHRpbmdzLnhtbA3KvQ5AQAwA4N1TNN39bQbHZrTgARoakfRacUd4e7d9w9f2rxd4+AqHqcO6qBBYV9sO3R0u85A3CCGSbiSm7FANoe+yVmwlmTjGFAOcQh9fM/uEyCP5NIdbBMsu+wFQSwECAAAUAAIACABHarpQXK2x+KEDAADvDAAAGAAAAAAAAAABAAAAAAAAAAAAbm9uZS9jb21tb25fbWVzc2FnZXMubG5nUEsBAgAAFAACAAgAR2q6UBUeYBujAAAAfwEAACkAAAAAAAAAAQAAAAAA1wMAAG5vbmUvcGxheWJhY2tfYW5kX25hdmlnYXRpb25fc2V0dGluZ3MueG1sUEsBAgAAFAACAAgAR2q6UB9UimowAwAAxw4AACIAAAAAAAAAAQAAAAAAwQQAAG5vbmUvZmxhc2hfcHVibGlzaGluZ19zZXR0aW5ncy54bWxQSwECAAAUAAIACABHarpQcVeUnRUBAADRAgAAHAAAAAAAAAABAAAAAAAxCAAAbm9uZS9mbGFzaF9za2luX3NldHRpbmdzLnhtbFBLAQIAABQAAgAIAEdqulDXm3CWKwMAAG8OAAAhAAAAAAAAAAEAAAAAAIAJAABub25lL2h0bWxfcHVibGlzaGluZ19zZXR0aW5ncy54bWxQSwECAAAUAAIACABHarpQjnP2+moAAADlAAAAGgAAAAAAAAABAAAAAADqDAAAbm9uZS9odG1sX3NraW5fc2V0dGluZ3MuanNQSwECAAAUAAIACABHarpQvH0190oAAABJAAAAFwAAAAAAAAABAAAAAACMDQAAbm9uZS9sb2NhbF9zZXR0aW5ncy54bWxQSwECAAAUAAIACABKarpQnF4yCBQGAAA3FwAAJgAAAAAAAAABAAAAAAALDgAAdW5pdmVyc2FsLW5vLXZpZGVvL2NvbW1vbl9tZXNzYWdlcy5sbmdQSwECAAAUAAIACABKarpQFR5gG6MAAAB/AQAANwAAAAAAAAABAAAAAABjFAAAdW5pdmVyc2FsLW5vLXZpZGVvL3BsYXliYWNrX2FuZF9uYXZpZ2F0aW9uX3NldHRpbmdzLnhtbFBLAQIAABQAAgAIAEpqulBLM4aKLwUAAGgdAAAwAAAAAAAAAAEAAAAAAFsVAAB1bml2ZXJzYWwtbm8tdmlkZW8vZmxhc2hfcHVibGlzaGluZ19zZXR0aW5ncy54bWxQSwECAAAUAAIACABKarpQDnvHIGUDAACXDAAAKgAAAAAAAAABAAAAAADYGgAAdW5pdmVyc2FsLW5vLXZpZGVvL2ZsYXNoX3NraW5fc2V0dGluZ3MueG1sUEsBAgAAFAACAAgASmq6UPrnN04qBQAA8hwAAC8AAAAAAAAAAQAAAAAAhR4AAHVuaXZlcnNhbC1uby12aWRlby9odG1sX3B1Ymxpc2hpbmdfc2V0dGluZ3MueG1sUEsBAgAAFAACAAgASmq6UOxMWVK2AQAAegYAACgAAAAAAAAAAQAAAAAA/CMAAHVuaXZlcnNhbC1uby12aWRlby9odG1sX3NraW5fc2V0dGluZ3MuanNQSwECAAAUAAIACABKarpQuOc88l4AAABjAAAAJQAAAAAAAAABAAAAAAD4JQAAdW5pdmVyc2FsLW5vLXZpZGVvL2xvY2FsX3NldHRpbmdzLnhtbFBLBQYAAAAADgAOAIgEAACZJgAAAAA="/>
  <p:tag name="ISPRING_LMS_API_VERSION" val="SCORM 2004 (2nd edition)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ʾ\&quot;{58857F64-F778-46F3-A3E4-9740F72F057B}&quot;,&quot;C:\\Users\\Danny\\OneDrive - SD41\\Website\\PC11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-no-video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QUIZZES" val="0"/>
  <p:tag name="ISPRING_CURRENT_PLAYER_ID" val="universal-no-video"/>
  <p:tag name="ISPRING_FIRST_PUBLI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7715D9D1D2C146AE4620C3665BB8EF" ma:contentTypeVersion="33" ma:contentTypeDescription="Create a new document." ma:contentTypeScope="" ma:versionID="b352b510eaafdbbeb607afed4af0e0ba">
  <xsd:schema xmlns:xsd="http://www.w3.org/2001/XMLSchema" xmlns:xs="http://www.w3.org/2001/XMLSchema" xmlns:p="http://schemas.microsoft.com/office/2006/metadata/properties" xmlns:ns3="d00fb86e-a52e-4f2f-9300-62c8872f8705" xmlns:ns4="0592969b-b9e0-4bc7-baa3-fba5b5725717" targetNamespace="http://schemas.microsoft.com/office/2006/metadata/properties" ma:root="true" ma:fieldsID="70085529c7dde350ea449ac49d72dc20" ns3:_="" ns4:_="">
    <xsd:import namespace="d00fb86e-a52e-4f2f-9300-62c8872f8705"/>
    <xsd:import namespace="0592969b-b9e0-4bc7-baa3-fba5b572571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TeamsChannelId" minOccurs="0"/>
                <xsd:element ref="ns3:IsNotebookLocked" minOccurs="0"/>
                <xsd:element ref="ns3:MediaServiceGenerationTime" minOccurs="0"/>
                <xsd:element ref="ns3:MediaServiceEventHashCode" minOccurs="0"/>
                <xsd:element ref="ns3:Math_Settings" minOccurs="0"/>
                <xsd:element ref="ns3:Distribution_Groups" minOccurs="0"/>
                <xsd:element ref="ns3:LMS_Mapping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0fb86e-a52e-4f2f-9300-62c8872f87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NotebookType" ma:index="13" nillable="true" ma:displayName="Notebook Type" ma:internalName="NotebookType">
      <xsd:simpleType>
        <xsd:restriction base="dms:Text"/>
      </xsd:simpleType>
    </xsd:element>
    <xsd:element name="FolderType" ma:index="14" nillable="true" ma:displayName="Folder Type" ma:internalName="FolderType">
      <xsd:simpleType>
        <xsd:restriction base="dms:Text"/>
      </xsd:simpleType>
    </xsd:element>
    <xsd:element name="Owner" ma:index="1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6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7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8" nillable="true" ma:displayName="Culture Name" ma:internalName="CultureName">
      <xsd:simpleType>
        <xsd:restriction base="dms:Text"/>
      </xsd:simpleType>
    </xsd:element>
    <xsd:element name="AppVersion" ma:index="19" nillable="true" ma:displayName="App Version" ma:internalName="AppVersion">
      <xsd:simpleType>
        <xsd:restriction base="dms:Text"/>
      </xsd:simpleType>
    </xsd:element>
    <xsd:element name="Teachers" ma:index="2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3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4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5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6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7" nillable="true" ma:displayName="Is Collaboration Space Locked" ma:internalName="Is_Collaboration_Space_Locked">
      <xsd:simpleType>
        <xsd:restriction base="dms:Boolean"/>
      </xsd:simpleType>
    </xsd:element>
    <xsd:element name="MediaServiceOCR" ma:index="3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TeamsChannelId" ma:index="32" nillable="true" ma:displayName="Teams Channel Id" ma:internalName="TeamsChannelId">
      <xsd:simpleType>
        <xsd:restriction base="dms:Text"/>
      </xsd:simpleType>
    </xsd:element>
    <xsd:element name="IsNotebookLocked" ma:index="33" nillable="true" ma:displayName="Is Notebook Locked" ma:internalName="IsNotebookLocked">
      <xsd:simpleType>
        <xsd:restriction base="dms:Boolean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ath_Settings" ma:index="36" nillable="true" ma:displayName="Math Settings" ma:internalName="Math_Settings">
      <xsd:simpleType>
        <xsd:restriction base="dms:Text"/>
      </xsd:simpleType>
    </xsd:element>
    <xsd:element name="Distribution_Groups" ma:index="37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8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AutoKeyPoints" ma:index="3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92969b-b9e0-4bc7-baa3-fba5b5725717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d00fb86e-a52e-4f2f-9300-62c8872f8705" xsi:nil="true"/>
    <Owner xmlns="d00fb86e-a52e-4f2f-9300-62c8872f8705">
      <UserInfo>
        <DisplayName/>
        <AccountId xsi:nil="true"/>
        <AccountType/>
      </UserInfo>
    </Owner>
    <Distribution_Groups xmlns="d00fb86e-a52e-4f2f-9300-62c8872f8705" xsi:nil="true"/>
    <Invited_Teachers xmlns="d00fb86e-a52e-4f2f-9300-62c8872f8705" xsi:nil="true"/>
    <Invited_Students xmlns="d00fb86e-a52e-4f2f-9300-62c8872f8705" xsi:nil="true"/>
    <LMS_Mappings xmlns="d00fb86e-a52e-4f2f-9300-62c8872f8705" xsi:nil="true"/>
    <Templates xmlns="d00fb86e-a52e-4f2f-9300-62c8872f8705" xsi:nil="true"/>
    <FolderType xmlns="d00fb86e-a52e-4f2f-9300-62c8872f8705" xsi:nil="true"/>
    <Student_Groups xmlns="d00fb86e-a52e-4f2f-9300-62c8872f8705">
      <UserInfo>
        <DisplayName/>
        <AccountId xsi:nil="true"/>
        <AccountType/>
      </UserInfo>
    </Student_Groups>
    <DefaultSectionNames xmlns="d00fb86e-a52e-4f2f-9300-62c8872f8705" xsi:nil="true"/>
    <Students xmlns="d00fb86e-a52e-4f2f-9300-62c8872f8705">
      <UserInfo>
        <DisplayName/>
        <AccountId xsi:nil="true"/>
        <AccountType/>
      </UserInfo>
    </Students>
    <IsNotebookLocked xmlns="d00fb86e-a52e-4f2f-9300-62c8872f8705" xsi:nil="true"/>
    <Is_Collaboration_Space_Locked xmlns="d00fb86e-a52e-4f2f-9300-62c8872f8705" xsi:nil="true"/>
    <Self_Registration_Enabled xmlns="d00fb86e-a52e-4f2f-9300-62c8872f8705" xsi:nil="true"/>
    <Has_Teacher_Only_SectionGroup xmlns="d00fb86e-a52e-4f2f-9300-62c8872f8705" xsi:nil="true"/>
    <CultureName xmlns="d00fb86e-a52e-4f2f-9300-62c8872f8705" xsi:nil="true"/>
    <AppVersion xmlns="d00fb86e-a52e-4f2f-9300-62c8872f8705" xsi:nil="true"/>
    <TeamsChannelId xmlns="d00fb86e-a52e-4f2f-9300-62c8872f8705" xsi:nil="true"/>
    <NotebookType xmlns="d00fb86e-a52e-4f2f-9300-62c8872f8705" xsi:nil="true"/>
    <Teachers xmlns="d00fb86e-a52e-4f2f-9300-62c8872f8705">
      <UserInfo>
        <DisplayName/>
        <AccountId xsi:nil="true"/>
        <AccountType/>
      </UserInfo>
    </Teach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BA55009-C0BF-42D9-922B-AA7CB11287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0fb86e-a52e-4f2f-9300-62c8872f8705"/>
    <ds:schemaRef ds:uri="0592969b-b9e0-4bc7-baa3-fba5b57257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AC1D487-01A6-4A60-B49B-48BBDDC4D33E}">
  <ds:schemaRefs>
    <ds:schemaRef ds:uri="http://schemas.microsoft.com/office/2006/metadata/properties"/>
    <ds:schemaRef ds:uri="http://schemas.microsoft.com/office/infopath/2007/PartnerControls"/>
    <ds:schemaRef ds:uri="d00fb86e-a52e-4f2f-9300-62c8872f8705"/>
  </ds:schemaRefs>
</ds:datastoreItem>
</file>

<file path=customXml/itemProps3.xml><?xml version="1.0" encoding="utf-8"?>
<ds:datastoreItem xmlns:ds="http://schemas.openxmlformats.org/officeDocument/2006/customXml" ds:itemID="{4E760721-22C2-4F08-A02D-F2535724DA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675</TotalTime>
  <Words>1083</Words>
  <Application>Microsoft Office PowerPoint</Application>
  <PresentationFormat>On-screen Show (4:3)</PresentationFormat>
  <Paragraphs>201</Paragraphs>
  <Slides>19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Century Schoolbook</vt:lpstr>
      <vt:lpstr>Courier New</vt:lpstr>
      <vt:lpstr>Times New Roman</vt:lpstr>
      <vt:lpstr>Wingdings</vt:lpstr>
      <vt:lpstr>Wingdings 2</vt:lpstr>
      <vt:lpstr>Oriel</vt:lpstr>
      <vt:lpstr>Equation</vt:lpstr>
      <vt:lpstr>Lesson 4 Reciprocal Functions </vt:lpstr>
      <vt:lpstr>I) What is a Reciprocal ?</vt:lpstr>
      <vt:lpstr>II) The Reciprocal of a Function?</vt:lpstr>
      <vt:lpstr>iii) Graphing Reciprocal Functions</vt:lpstr>
      <vt:lpstr>Ex#1) Graph    </vt:lpstr>
      <vt:lpstr>Practice: Given the following graph, draw the reciprocal function</vt:lpstr>
      <vt:lpstr>Practice: Graph</vt:lpstr>
      <vt:lpstr>Ex: Given each coordinate on the left, match it with the corresponding point on the reciprocal function:</vt:lpstr>
      <vt:lpstr>PowerPoint Presentation</vt:lpstr>
      <vt:lpstr>PowerPoint Presentation</vt:lpstr>
      <vt:lpstr>Graphing the reciprocal of a Quadratic function:</vt:lpstr>
      <vt:lpstr>Practice: Graph the following</vt:lpstr>
      <vt:lpstr>Graph the reciprocal of each parabola</vt:lpstr>
      <vt:lpstr>Summary:</vt:lpstr>
      <vt:lpstr>PowerPoint Presentation</vt:lpstr>
      <vt:lpstr>Given the following function, indicate the domain and Range: </vt:lpstr>
      <vt:lpstr>Ex#) Given the following graph f(x), graph the reciprocal function.    </vt:lpstr>
      <vt:lpstr>Practice: Given the following graph f(x), graph the reciprocal function.</vt:lpstr>
      <vt:lpstr>Example 7: Given the following graph f(x), graph the reciprocal function.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7.4 Reciprocal  Functions</dc:title>
  <dc:creator>Danny Young</dc:creator>
  <cp:lastModifiedBy>Danny Young</cp:lastModifiedBy>
  <cp:revision>62</cp:revision>
  <dcterms:created xsi:type="dcterms:W3CDTF">2011-06-26T05:06:25Z</dcterms:created>
  <dcterms:modified xsi:type="dcterms:W3CDTF">2021-03-27T04:20:08Z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0x010100547715D9D1D2C146AE4620C3665BB8EF</vt:lpwstr>
  </property>
</Properties>
</file>